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4309" r:id="rId1"/>
  </p:sldMasterIdLst>
  <p:notesMasterIdLst>
    <p:notesMasterId r:id="rId16"/>
  </p:notesMasterIdLst>
  <p:sldIdLst>
    <p:sldId id="256" r:id="rId2"/>
    <p:sldId id="357" r:id="rId3"/>
    <p:sldId id="391" r:id="rId4"/>
    <p:sldId id="398" r:id="rId5"/>
    <p:sldId id="400" r:id="rId6"/>
    <p:sldId id="393" r:id="rId7"/>
    <p:sldId id="394" r:id="rId8"/>
    <p:sldId id="396" r:id="rId9"/>
    <p:sldId id="401" r:id="rId10"/>
    <p:sldId id="397" r:id="rId11"/>
    <p:sldId id="399" r:id="rId12"/>
    <p:sldId id="395" r:id="rId13"/>
    <p:sldId id="392" r:id="rId14"/>
    <p:sldId id="263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A50021"/>
    <a:srgbClr val="EAEFF7"/>
    <a:srgbClr val="C00000"/>
    <a:srgbClr val="7B229E"/>
    <a:srgbClr val="E5B458"/>
    <a:srgbClr val="E3AA6A"/>
    <a:srgbClr val="38B347"/>
    <a:srgbClr val="75C7CB"/>
    <a:srgbClr val="9883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16" autoAdjust="0"/>
    <p:restoredTop sz="94660"/>
  </p:normalViewPr>
  <p:slideViewPr>
    <p:cSldViewPr snapToGrid="0">
      <p:cViewPr varScale="1">
        <p:scale>
          <a:sx n="85" d="100"/>
          <a:sy n="85" d="100"/>
        </p:scale>
        <p:origin x="1277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BDB887-8DC9-4916-831A-0FBC1AAC4894}" type="doc">
      <dgm:prSet loTypeId="urn:microsoft.com/office/officeart/2005/8/layout/chevronAccent+Icon" loCatId="process" qsTypeId="urn:microsoft.com/office/officeart/2005/8/quickstyle/3d1" qsCatId="3D" csTypeId="urn:microsoft.com/office/officeart/2005/8/colors/accent1_2" csCatId="accent1" phldr="1"/>
      <dgm:spPr/>
    </dgm:pt>
    <dgm:pt modelId="{82D22D02-24E2-4F2E-8E71-4E5D8450F6F2}" type="pres">
      <dgm:prSet presAssocID="{38BDB887-8DC9-4916-831A-0FBC1AAC4894}" presName="Name0" presStyleCnt="0">
        <dgm:presLayoutVars>
          <dgm:dir/>
          <dgm:resizeHandles val="exact"/>
        </dgm:presLayoutVars>
      </dgm:prSet>
      <dgm:spPr/>
    </dgm:pt>
  </dgm:ptLst>
  <dgm:cxnLst>
    <dgm:cxn modelId="{8DA52047-EA4C-4672-B5CE-A8B6058F1C5F}" type="presOf" srcId="{38BDB887-8DC9-4916-831A-0FBC1AAC4894}" destId="{82D22D02-24E2-4F2E-8E71-4E5D8450F6F2}" srcOrd="0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A1CC68-3B1E-4823-9E69-6408E1A7D0A6}" type="doc">
      <dgm:prSet loTypeId="urn:microsoft.com/office/officeart/2005/8/layout/hierarchy3" loCatId="hierarchy" qsTypeId="urn:microsoft.com/office/officeart/2005/8/quickstyle/3d1" qsCatId="3D" csTypeId="urn:microsoft.com/office/officeart/2005/8/colors/accent0_3" csCatId="mainScheme" phldr="1"/>
      <dgm:spPr/>
      <dgm:t>
        <a:bodyPr/>
        <a:lstStyle/>
        <a:p>
          <a:endParaRPr lang="en-IN"/>
        </a:p>
      </dgm:t>
    </dgm:pt>
    <dgm:pt modelId="{47CAB217-9D8B-4570-8E71-09627F04A671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Data Collection</a:t>
          </a:r>
        </a:p>
      </dgm:t>
    </dgm:pt>
    <dgm:pt modelId="{C3469471-C7E6-4076-9698-20DEB75BA3EB}" type="parTrans" cxnId="{C6C2F69B-1173-4F5E-B701-6F837B80D607}">
      <dgm:prSet/>
      <dgm:spPr/>
      <dgm:t>
        <a:bodyPr/>
        <a:lstStyle/>
        <a:p>
          <a:endParaRPr lang="en-IN" sz="1000"/>
        </a:p>
      </dgm:t>
    </dgm:pt>
    <dgm:pt modelId="{F2FA944E-6AB0-493C-9E15-B43348F4F409}" type="sibTrans" cxnId="{C6C2F69B-1173-4F5E-B701-6F837B80D607}">
      <dgm:prSet/>
      <dgm:spPr/>
      <dgm:t>
        <a:bodyPr/>
        <a:lstStyle/>
        <a:p>
          <a:endParaRPr lang="en-IN" sz="1000"/>
        </a:p>
      </dgm:t>
    </dgm:pt>
    <dgm:pt modelId="{C90F0F52-E146-4379-AEA2-C738EE7E918F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What data exists</a:t>
          </a:r>
        </a:p>
      </dgm:t>
    </dgm:pt>
    <dgm:pt modelId="{C632D444-086D-4D9E-A0BA-8AF9697569CE}" type="parTrans" cxnId="{A0E5F382-ED2C-4542-9CFE-4C7040F26474}">
      <dgm:prSet/>
      <dgm:spPr/>
      <dgm:t>
        <a:bodyPr/>
        <a:lstStyle/>
        <a:p>
          <a:endParaRPr lang="en-IN" sz="10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E68E5EF-EFFE-4A44-854F-3AED07A2C397}" type="sibTrans" cxnId="{A0E5F382-ED2C-4542-9CFE-4C7040F26474}">
      <dgm:prSet/>
      <dgm:spPr/>
      <dgm:t>
        <a:bodyPr/>
        <a:lstStyle/>
        <a:p>
          <a:endParaRPr lang="en-IN" sz="1000"/>
        </a:p>
      </dgm:t>
    </dgm:pt>
    <dgm:pt modelId="{32629D56-57B7-4A04-B3F3-5132F7F82454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Data preparation</a:t>
          </a:r>
        </a:p>
      </dgm:t>
    </dgm:pt>
    <dgm:pt modelId="{10694EEE-3125-4268-8C50-5E9DAF85F78F}" type="parTrans" cxnId="{10D31B8B-DA86-4B86-9DF0-531DDC43FE10}">
      <dgm:prSet/>
      <dgm:spPr/>
      <dgm:t>
        <a:bodyPr/>
        <a:lstStyle/>
        <a:p>
          <a:endParaRPr lang="en-IN" sz="1000"/>
        </a:p>
      </dgm:t>
    </dgm:pt>
    <dgm:pt modelId="{025217E8-E24C-439C-B6D5-D30AFBA5A2C3}" type="sibTrans" cxnId="{10D31B8B-DA86-4B86-9DF0-531DDC43FE10}">
      <dgm:prSet/>
      <dgm:spPr/>
      <dgm:t>
        <a:bodyPr/>
        <a:lstStyle/>
        <a:p>
          <a:endParaRPr lang="en-IN" sz="1000"/>
        </a:p>
      </dgm:t>
    </dgm:pt>
    <dgm:pt modelId="{B4400F2C-2AF8-4CA3-B903-5D64F3B76A73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Train a model</a:t>
          </a:r>
        </a:p>
      </dgm:t>
    </dgm:pt>
    <dgm:pt modelId="{71057381-DBE7-40E7-9CB7-96682636D3B5}" type="parTrans" cxnId="{DF7C7230-048F-4BAC-B4B3-98BCDF5E8F11}">
      <dgm:prSet/>
      <dgm:spPr/>
      <dgm:t>
        <a:bodyPr/>
        <a:lstStyle/>
        <a:p>
          <a:endParaRPr lang="en-IN" sz="1000"/>
        </a:p>
      </dgm:t>
    </dgm:pt>
    <dgm:pt modelId="{09E6A5F3-0805-4F8A-8DA1-5D847344DD46}" type="sibTrans" cxnId="{DF7C7230-048F-4BAC-B4B3-98BCDF5E8F11}">
      <dgm:prSet/>
      <dgm:spPr/>
      <dgm:t>
        <a:bodyPr/>
        <a:lstStyle/>
        <a:p>
          <a:endParaRPr lang="en-IN" sz="1000"/>
        </a:p>
      </dgm:t>
    </dgm:pt>
    <dgm:pt modelId="{FBEE94BD-3037-47A0-A766-718117414603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Analysis/evaluation</a:t>
          </a:r>
        </a:p>
      </dgm:t>
    </dgm:pt>
    <dgm:pt modelId="{C8384379-07D6-4E46-870F-FF3C50258517}" type="parTrans" cxnId="{11C453A1-984C-4E60-85B6-05AA9EDAE1AA}">
      <dgm:prSet/>
      <dgm:spPr/>
      <dgm:t>
        <a:bodyPr/>
        <a:lstStyle/>
        <a:p>
          <a:endParaRPr lang="en-IN" sz="1000"/>
        </a:p>
      </dgm:t>
    </dgm:pt>
    <dgm:pt modelId="{065A28EA-9547-46E1-90FF-F7FC5B81D359}" type="sibTrans" cxnId="{11C453A1-984C-4E60-85B6-05AA9EDAE1AA}">
      <dgm:prSet/>
      <dgm:spPr/>
      <dgm:t>
        <a:bodyPr/>
        <a:lstStyle/>
        <a:p>
          <a:endParaRPr lang="en-IN" sz="1000"/>
        </a:p>
      </dgm:t>
    </dgm:pt>
    <dgm:pt modelId="{91C79F96-471D-450A-A496-314A59C9B3A6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Serve model</a:t>
          </a:r>
        </a:p>
      </dgm:t>
    </dgm:pt>
    <dgm:pt modelId="{1368C9B1-A959-4D8D-8E56-645AF4884004}" type="parTrans" cxnId="{63FE2912-CA1A-441C-BB92-38171B009905}">
      <dgm:prSet/>
      <dgm:spPr/>
      <dgm:t>
        <a:bodyPr/>
        <a:lstStyle/>
        <a:p>
          <a:endParaRPr lang="en-IN" sz="1000"/>
        </a:p>
      </dgm:t>
    </dgm:pt>
    <dgm:pt modelId="{71A8A69B-05EA-4EFB-B45F-519BF45F7183}" type="sibTrans" cxnId="{63FE2912-CA1A-441C-BB92-38171B009905}">
      <dgm:prSet/>
      <dgm:spPr/>
      <dgm:t>
        <a:bodyPr/>
        <a:lstStyle/>
        <a:p>
          <a:endParaRPr lang="en-IN" sz="1000"/>
        </a:p>
      </dgm:t>
    </dgm:pt>
    <dgm:pt modelId="{F3BC13CA-25D3-440F-BAA7-F10781D8DB9A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Retrain model</a:t>
          </a:r>
        </a:p>
      </dgm:t>
    </dgm:pt>
    <dgm:pt modelId="{0FCDAE87-02B2-4FFB-B38A-A2A4989A7391}" type="parTrans" cxnId="{02D3FF0F-5C62-47B7-82CC-83632B549C1A}">
      <dgm:prSet/>
      <dgm:spPr/>
      <dgm:t>
        <a:bodyPr/>
        <a:lstStyle/>
        <a:p>
          <a:endParaRPr lang="en-IN" sz="1000"/>
        </a:p>
      </dgm:t>
    </dgm:pt>
    <dgm:pt modelId="{5B8B993D-097F-4575-8E5F-D08C48BC5734}" type="sibTrans" cxnId="{02D3FF0F-5C62-47B7-82CC-83632B549C1A}">
      <dgm:prSet/>
      <dgm:spPr/>
      <dgm:t>
        <a:bodyPr/>
        <a:lstStyle/>
        <a:p>
          <a:endParaRPr lang="en-IN" sz="1000"/>
        </a:p>
      </dgm:t>
    </dgm:pt>
    <dgm:pt modelId="{E0820B7C-2A76-42D3-A5D9-79F1E326711B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Where can you get it? Is it public? Are there privacy concerns?</a:t>
          </a:r>
        </a:p>
      </dgm:t>
    </dgm:pt>
    <dgm:pt modelId="{9BF10948-0B0E-4860-9673-DD1DF8E0A602}" type="parTrans" cxnId="{848F228F-9949-40D8-B2F5-9D9FF5E15AA6}">
      <dgm:prSet/>
      <dgm:spPr/>
      <dgm:t>
        <a:bodyPr/>
        <a:lstStyle/>
        <a:p>
          <a:endParaRPr lang="en-IN" sz="10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A830B40-32D2-4095-BFF8-E4F0747E7692}" type="sibTrans" cxnId="{848F228F-9949-40D8-B2F5-9D9FF5E15AA6}">
      <dgm:prSet/>
      <dgm:spPr/>
      <dgm:t>
        <a:bodyPr/>
        <a:lstStyle/>
        <a:p>
          <a:endParaRPr lang="en-IN" sz="1000"/>
        </a:p>
      </dgm:t>
    </dgm:pt>
    <dgm:pt modelId="{0CC3A174-02AA-4BAC-898D-4B4748C9B10D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Is it structured or unstructured </a:t>
          </a:r>
        </a:p>
      </dgm:t>
    </dgm:pt>
    <dgm:pt modelId="{78FA0E4E-0BEF-480D-A2A8-32CAC2466BA5}" type="parTrans" cxnId="{B91437F5-BFD6-4414-933E-D012D0B38B0A}">
      <dgm:prSet/>
      <dgm:spPr/>
      <dgm:t>
        <a:bodyPr/>
        <a:lstStyle/>
        <a:p>
          <a:endParaRPr lang="en-IN" sz="10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0938934-17BA-42D6-9064-60CFF315D9B3}" type="sibTrans" cxnId="{B91437F5-BFD6-4414-933E-D012D0B38B0A}">
      <dgm:prSet/>
      <dgm:spPr/>
      <dgm:t>
        <a:bodyPr/>
        <a:lstStyle/>
        <a:p>
          <a:endParaRPr lang="en-IN" sz="1000"/>
        </a:p>
      </dgm:t>
    </dgm:pt>
    <dgm:pt modelId="{5AAAB6E2-38F2-4E3C-B0A5-9E5F3EF8B147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Exploratory data analysis(EDA)</a:t>
          </a:r>
        </a:p>
      </dgm:t>
    </dgm:pt>
    <dgm:pt modelId="{8E88F533-76F5-4373-B26D-C5875C7B7625}" type="parTrans" cxnId="{E1E6A841-0399-4F94-9C56-6185A6127D62}">
      <dgm:prSet/>
      <dgm:spPr/>
      <dgm:t>
        <a:bodyPr/>
        <a:lstStyle/>
        <a:p>
          <a:endParaRPr lang="en-IN"/>
        </a:p>
      </dgm:t>
    </dgm:pt>
    <dgm:pt modelId="{6F2B06F8-8606-48A2-9120-D367503E747A}" type="sibTrans" cxnId="{E1E6A841-0399-4F94-9C56-6185A6127D62}">
      <dgm:prSet/>
      <dgm:spPr/>
      <dgm:t>
        <a:bodyPr/>
        <a:lstStyle/>
        <a:p>
          <a:endParaRPr lang="en-IN"/>
        </a:p>
      </dgm:t>
    </dgm:pt>
    <dgm:pt modelId="{C1F9F806-4C6F-4558-BA85-DB6B319C0340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Data Preprocessing</a:t>
          </a:r>
        </a:p>
      </dgm:t>
    </dgm:pt>
    <dgm:pt modelId="{81064635-759F-4964-BA96-796B030B98A7}" type="parTrans" cxnId="{46CC931A-B078-4DF4-B2FE-CB4EBEE60ACF}">
      <dgm:prSet/>
      <dgm:spPr/>
      <dgm:t>
        <a:bodyPr/>
        <a:lstStyle/>
        <a:p>
          <a:endParaRPr lang="en-IN"/>
        </a:p>
      </dgm:t>
    </dgm:pt>
    <dgm:pt modelId="{FCF05CC4-E7B5-4A68-ADD4-C1EBE9417E32}" type="sibTrans" cxnId="{46CC931A-B078-4DF4-B2FE-CB4EBEE60ACF}">
      <dgm:prSet/>
      <dgm:spPr/>
      <dgm:t>
        <a:bodyPr/>
        <a:lstStyle/>
        <a:p>
          <a:endParaRPr lang="en-IN"/>
        </a:p>
      </dgm:t>
    </dgm:pt>
    <dgm:pt modelId="{1A4A78BC-E3F2-4575-89F2-B60C84C4157F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Data Splitting</a:t>
          </a:r>
        </a:p>
      </dgm:t>
    </dgm:pt>
    <dgm:pt modelId="{92AB2A72-DB53-425B-AABA-545BA13065F2}" type="parTrans" cxnId="{22A9BAE2-5850-4117-87FC-20AFB0022DF8}">
      <dgm:prSet/>
      <dgm:spPr/>
      <dgm:t>
        <a:bodyPr/>
        <a:lstStyle/>
        <a:p>
          <a:endParaRPr lang="en-IN"/>
        </a:p>
      </dgm:t>
    </dgm:pt>
    <dgm:pt modelId="{ECD7E0B6-CF0E-427B-AEAB-778A2CF97C42}" type="sibTrans" cxnId="{22A9BAE2-5850-4117-87FC-20AFB0022DF8}">
      <dgm:prSet/>
      <dgm:spPr/>
      <dgm:t>
        <a:bodyPr/>
        <a:lstStyle/>
        <a:p>
          <a:endParaRPr lang="en-IN"/>
        </a:p>
      </dgm:t>
    </dgm:pt>
    <dgm:pt modelId="{A1AA1212-E7CB-44CC-9F59-9FC621E79435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Choose an algorithm (based on your problem/data)</a:t>
          </a:r>
        </a:p>
      </dgm:t>
    </dgm:pt>
    <dgm:pt modelId="{4C5A80B5-3583-4FA8-8384-8DD88FE70CE9}" type="parTrans" cxnId="{72770F93-99E8-481D-9E1E-C4C6F8FFC5C3}">
      <dgm:prSet/>
      <dgm:spPr/>
      <dgm:t>
        <a:bodyPr/>
        <a:lstStyle/>
        <a:p>
          <a:endParaRPr lang="en-IN"/>
        </a:p>
      </dgm:t>
    </dgm:pt>
    <dgm:pt modelId="{E0408C10-80E1-4A8C-B57E-EB3E6FC9E483}" type="sibTrans" cxnId="{72770F93-99E8-481D-9E1E-C4C6F8FFC5C3}">
      <dgm:prSet/>
      <dgm:spPr/>
      <dgm:t>
        <a:bodyPr/>
        <a:lstStyle/>
        <a:p>
          <a:endParaRPr lang="en-IN"/>
        </a:p>
      </dgm:t>
    </dgm:pt>
    <dgm:pt modelId="{46D5CA33-DC28-492A-89ED-D9BBD4046477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Overfit them regularize</a:t>
          </a:r>
        </a:p>
      </dgm:t>
    </dgm:pt>
    <dgm:pt modelId="{5D8956DA-CFD2-4153-AE67-098858AAC076}" type="parTrans" cxnId="{66877EB1-7E99-421F-90E4-66DD215449AE}">
      <dgm:prSet/>
      <dgm:spPr/>
      <dgm:t>
        <a:bodyPr/>
        <a:lstStyle/>
        <a:p>
          <a:endParaRPr lang="en-IN"/>
        </a:p>
      </dgm:t>
    </dgm:pt>
    <dgm:pt modelId="{686FB823-E0C3-4C56-89F5-1F4AEB21F14C}" type="sibTrans" cxnId="{66877EB1-7E99-421F-90E4-66DD215449AE}">
      <dgm:prSet/>
      <dgm:spPr/>
      <dgm:t>
        <a:bodyPr/>
        <a:lstStyle/>
        <a:p>
          <a:endParaRPr lang="en-IN"/>
        </a:p>
      </dgm:t>
    </dgm:pt>
    <dgm:pt modelId="{18AD9894-A93C-4177-8D2C-4C4E5B380FD8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Tune hyperparameters</a:t>
          </a:r>
        </a:p>
      </dgm:t>
    </dgm:pt>
    <dgm:pt modelId="{FEC901B7-6279-43F2-BAFF-DE4C6262FFD6}" type="parTrans" cxnId="{8E5B5F61-B88D-4D30-8A21-AC8398408A8F}">
      <dgm:prSet/>
      <dgm:spPr/>
      <dgm:t>
        <a:bodyPr/>
        <a:lstStyle/>
        <a:p>
          <a:endParaRPr lang="en-IN"/>
        </a:p>
      </dgm:t>
    </dgm:pt>
    <dgm:pt modelId="{D0542BAC-F74E-4830-8454-86EA6E35CB28}" type="sibTrans" cxnId="{8E5B5F61-B88D-4D30-8A21-AC8398408A8F}">
      <dgm:prSet/>
      <dgm:spPr/>
      <dgm:t>
        <a:bodyPr/>
        <a:lstStyle/>
        <a:p>
          <a:endParaRPr lang="en-IN"/>
        </a:p>
      </dgm:t>
    </dgm:pt>
    <dgm:pt modelId="{8B2F0693-23DB-4C45-9E42-2BA6688F7891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Evaluation metrics</a:t>
          </a:r>
        </a:p>
      </dgm:t>
    </dgm:pt>
    <dgm:pt modelId="{D755B2FF-5A33-4910-93F0-A6ED9167EEE2}" type="parTrans" cxnId="{3FD7BFF1-BAD4-4427-BD5C-59F8B7BFB86B}">
      <dgm:prSet/>
      <dgm:spPr/>
      <dgm:t>
        <a:bodyPr/>
        <a:lstStyle/>
        <a:p>
          <a:endParaRPr lang="en-IN"/>
        </a:p>
      </dgm:t>
    </dgm:pt>
    <dgm:pt modelId="{582DDDC3-75A2-4EEA-B625-27DBBA1CAF8C}" type="sibTrans" cxnId="{3FD7BFF1-BAD4-4427-BD5C-59F8B7BFB86B}">
      <dgm:prSet/>
      <dgm:spPr/>
      <dgm:t>
        <a:bodyPr/>
        <a:lstStyle/>
        <a:p>
          <a:endParaRPr lang="en-IN"/>
        </a:p>
      </dgm:t>
    </dgm:pt>
    <dgm:pt modelId="{EE7E0FB3-9B6A-485E-9A84-43328DCE0B52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Feature importance</a:t>
          </a:r>
        </a:p>
      </dgm:t>
    </dgm:pt>
    <dgm:pt modelId="{DF06C012-715F-499C-A0FE-125B72079006}" type="parTrans" cxnId="{395915D7-B002-449E-AEC9-633D7A18F076}">
      <dgm:prSet/>
      <dgm:spPr/>
      <dgm:t>
        <a:bodyPr/>
        <a:lstStyle/>
        <a:p>
          <a:endParaRPr lang="en-IN"/>
        </a:p>
      </dgm:t>
    </dgm:pt>
    <dgm:pt modelId="{94300958-5C81-41BC-96C9-93599FCD4607}" type="sibTrans" cxnId="{395915D7-B002-449E-AEC9-633D7A18F076}">
      <dgm:prSet/>
      <dgm:spPr/>
      <dgm:t>
        <a:bodyPr/>
        <a:lstStyle/>
        <a:p>
          <a:endParaRPr lang="en-IN"/>
        </a:p>
      </dgm:t>
    </dgm:pt>
    <dgm:pt modelId="{99F4AD7D-BC52-4922-BFED-AE58FEEEB85B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Training/inference cost</a:t>
          </a:r>
        </a:p>
      </dgm:t>
    </dgm:pt>
    <dgm:pt modelId="{D2F210D4-4DD8-4AA0-9CF4-E92714CC8A17}" type="parTrans" cxnId="{87ACFACC-8357-4BC2-8527-EF7646FF64B5}">
      <dgm:prSet/>
      <dgm:spPr/>
      <dgm:t>
        <a:bodyPr/>
        <a:lstStyle/>
        <a:p>
          <a:endParaRPr lang="en-IN"/>
        </a:p>
      </dgm:t>
    </dgm:pt>
    <dgm:pt modelId="{E09CFF3C-52A2-4BC3-8980-38417D282573}" type="sibTrans" cxnId="{87ACFACC-8357-4BC2-8527-EF7646FF64B5}">
      <dgm:prSet/>
      <dgm:spPr/>
      <dgm:t>
        <a:bodyPr/>
        <a:lstStyle/>
        <a:p>
          <a:endParaRPr lang="en-IN"/>
        </a:p>
      </dgm:t>
    </dgm:pt>
    <dgm:pt modelId="{A678C6F0-75E9-4032-91EF-4227AD8C5B28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Worst examples</a:t>
          </a:r>
        </a:p>
      </dgm:t>
    </dgm:pt>
    <dgm:pt modelId="{BA17BA9B-A46D-4ED0-9ECE-A6F22B4ADA30}" type="parTrans" cxnId="{CADD7CE2-8D3F-446E-B128-C6570177926A}">
      <dgm:prSet/>
      <dgm:spPr/>
      <dgm:t>
        <a:bodyPr/>
        <a:lstStyle/>
        <a:p>
          <a:endParaRPr lang="en-IN"/>
        </a:p>
      </dgm:t>
    </dgm:pt>
    <dgm:pt modelId="{A0A1DE27-7515-46ED-ADF1-8634533F2D53}" type="sibTrans" cxnId="{CADD7CE2-8D3F-446E-B128-C6570177926A}">
      <dgm:prSet/>
      <dgm:spPr/>
      <dgm:t>
        <a:bodyPr/>
        <a:lstStyle/>
        <a:p>
          <a:endParaRPr lang="en-IN"/>
        </a:p>
      </dgm:t>
    </dgm:pt>
    <dgm:pt modelId="{D5A128CF-1B0E-4BC6-978E-E34C4C93D722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Put your model in production</a:t>
          </a:r>
        </a:p>
      </dgm:t>
    </dgm:pt>
    <dgm:pt modelId="{78CEF8AC-C4DA-45EC-BD30-540B0D874204}" type="parTrans" cxnId="{3752795D-1B01-4B16-BFFA-BB3E9B78590F}">
      <dgm:prSet/>
      <dgm:spPr/>
      <dgm:t>
        <a:bodyPr/>
        <a:lstStyle/>
        <a:p>
          <a:endParaRPr lang="en-IN"/>
        </a:p>
      </dgm:t>
    </dgm:pt>
    <dgm:pt modelId="{C8401226-C476-483E-8EE6-21F00B540478}" type="sibTrans" cxnId="{3752795D-1B01-4B16-BFFA-BB3E9B78590F}">
      <dgm:prSet/>
      <dgm:spPr/>
      <dgm:t>
        <a:bodyPr/>
        <a:lstStyle/>
        <a:p>
          <a:endParaRPr lang="en-IN"/>
        </a:p>
      </dgm:t>
    </dgm:pt>
    <dgm:pt modelId="{76F340CF-24E9-4A0C-A3C8-E2B5C3868055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Revaluate</a:t>
          </a:r>
        </a:p>
      </dgm:t>
    </dgm:pt>
    <dgm:pt modelId="{4C460C2F-15DD-4D24-9AF2-67D0741F422D}" type="parTrans" cxnId="{880A40AF-5AB2-4B0D-8C53-9EB433862126}">
      <dgm:prSet/>
      <dgm:spPr/>
      <dgm:t>
        <a:bodyPr/>
        <a:lstStyle/>
        <a:p>
          <a:endParaRPr lang="en-IN"/>
        </a:p>
      </dgm:t>
    </dgm:pt>
    <dgm:pt modelId="{DD82F933-9A6A-49C8-ACEC-A5FA8A5145A4}" type="sibTrans" cxnId="{880A40AF-5AB2-4B0D-8C53-9EB433862126}">
      <dgm:prSet/>
      <dgm:spPr/>
      <dgm:t>
        <a:bodyPr/>
        <a:lstStyle/>
        <a:p>
          <a:endParaRPr lang="en-IN"/>
        </a:p>
      </dgm:t>
    </dgm:pt>
    <dgm:pt modelId="{4B5F6173-95B5-4922-A7FA-B6AC435AF04C}">
      <dgm:prSet phldrT="[Text]" custT="1"/>
      <dgm:spPr/>
      <dgm:t>
        <a:bodyPr/>
        <a:lstStyle/>
        <a:p>
          <a:r>
            <a:rPr lang="en-IN" sz="1000" dirty="0">
              <a:latin typeface="Times New Roman" panose="02020603050405020304" pitchFamily="18" charset="0"/>
              <a:cs typeface="Times New Roman" panose="02020603050405020304" pitchFamily="18" charset="0"/>
            </a:rPr>
            <a:t>Are old predictions still valid?</a:t>
          </a:r>
        </a:p>
      </dgm:t>
    </dgm:pt>
    <dgm:pt modelId="{1535DDBC-D3CC-4CE8-B7DB-C8E65616EC81}" type="parTrans" cxnId="{CF9D4590-495F-4303-B099-A32F5C3B0F47}">
      <dgm:prSet/>
      <dgm:spPr/>
      <dgm:t>
        <a:bodyPr/>
        <a:lstStyle/>
        <a:p>
          <a:endParaRPr lang="en-IN"/>
        </a:p>
      </dgm:t>
    </dgm:pt>
    <dgm:pt modelId="{8B76686B-7296-45CA-A29C-84782EA322D4}" type="sibTrans" cxnId="{CF9D4590-495F-4303-B099-A32F5C3B0F47}">
      <dgm:prSet/>
      <dgm:spPr/>
      <dgm:t>
        <a:bodyPr/>
        <a:lstStyle/>
        <a:p>
          <a:endParaRPr lang="en-IN"/>
        </a:p>
      </dgm:t>
    </dgm:pt>
    <dgm:pt modelId="{7F0BC4CD-3A01-4D30-A35E-FEC3C097B3B6}" type="pres">
      <dgm:prSet presAssocID="{EFA1CC68-3B1E-4823-9E69-6408E1A7D0A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87B297A-5CA7-4F56-B901-08F743B386B7}" type="pres">
      <dgm:prSet presAssocID="{47CAB217-9D8B-4570-8E71-09627F04A671}" presName="root" presStyleCnt="0"/>
      <dgm:spPr/>
    </dgm:pt>
    <dgm:pt modelId="{80AC969E-D8B6-44B6-A7DE-8894ADEC6BFC}" type="pres">
      <dgm:prSet presAssocID="{47CAB217-9D8B-4570-8E71-09627F04A671}" presName="rootComposite" presStyleCnt="0"/>
      <dgm:spPr/>
    </dgm:pt>
    <dgm:pt modelId="{1CE5AD16-193F-4005-A3C5-1FD8FF037567}" type="pres">
      <dgm:prSet presAssocID="{47CAB217-9D8B-4570-8E71-09627F04A671}" presName="rootText" presStyleLbl="node1" presStyleIdx="0" presStyleCnt="6"/>
      <dgm:spPr/>
    </dgm:pt>
    <dgm:pt modelId="{649C3EB0-5E5F-499C-B9E2-7F6B52F4E0A7}" type="pres">
      <dgm:prSet presAssocID="{47CAB217-9D8B-4570-8E71-09627F04A671}" presName="rootConnector" presStyleLbl="node1" presStyleIdx="0" presStyleCnt="6"/>
      <dgm:spPr/>
    </dgm:pt>
    <dgm:pt modelId="{673AD10E-038C-4478-BFBD-C2729BD19E79}" type="pres">
      <dgm:prSet presAssocID="{47CAB217-9D8B-4570-8E71-09627F04A671}" presName="childShape" presStyleCnt="0"/>
      <dgm:spPr/>
    </dgm:pt>
    <dgm:pt modelId="{F069C017-0CC3-4935-8152-C21E6CA99375}" type="pres">
      <dgm:prSet presAssocID="{C632D444-086D-4D9E-A0BA-8AF9697569CE}" presName="Name13" presStyleLbl="parChTrans1D2" presStyleIdx="0" presStyleCnt="16"/>
      <dgm:spPr/>
    </dgm:pt>
    <dgm:pt modelId="{EB377B3F-D2BC-4997-B857-F2E2050F1B9E}" type="pres">
      <dgm:prSet presAssocID="{C90F0F52-E146-4379-AEA2-C738EE7E918F}" presName="childText" presStyleLbl="bgAcc1" presStyleIdx="0" presStyleCnt="16">
        <dgm:presLayoutVars>
          <dgm:bulletEnabled val="1"/>
        </dgm:presLayoutVars>
      </dgm:prSet>
      <dgm:spPr/>
    </dgm:pt>
    <dgm:pt modelId="{118DF10D-03A9-47C0-9EB5-3E3875160461}" type="pres">
      <dgm:prSet presAssocID="{9BF10948-0B0E-4860-9673-DD1DF8E0A602}" presName="Name13" presStyleLbl="parChTrans1D2" presStyleIdx="1" presStyleCnt="16"/>
      <dgm:spPr/>
    </dgm:pt>
    <dgm:pt modelId="{3621FE0B-DD11-416D-A115-B0852F617306}" type="pres">
      <dgm:prSet presAssocID="{E0820B7C-2A76-42D3-A5D9-79F1E326711B}" presName="childText" presStyleLbl="bgAcc1" presStyleIdx="1" presStyleCnt="16" custScaleY="163717">
        <dgm:presLayoutVars>
          <dgm:bulletEnabled val="1"/>
        </dgm:presLayoutVars>
      </dgm:prSet>
      <dgm:spPr/>
    </dgm:pt>
    <dgm:pt modelId="{A34E11AB-8995-4E66-BA61-2C6DEBEFAC27}" type="pres">
      <dgm:prSet presAssocID="{78FA0E4E-0BEF-480D-A2A8-32CAC2466BA5}" presName="Name13" presStyleLbl="parChTrans1D2" presStyleIdx="2" presStyleCnt="16"/>
      <dgm:spPr/>
    </dgm:pt>
    <dgm:pt modelId="{5BCE04A9-FDDA-434C-8076-F59A8C663CD2}" type="pres">
      <dgm:prSet presAssocID="{0CC3A174-02AA-4BAC-898D-4B4748C9B10D}" presName="childText" presStyleLbl="bgAcc1" presStyleIdx="2" presStyleCnt="16">
        <dgm:presLayoutVars>
          <dgm:bulletEnabled val="1"/>
        </dgm:presLayoutVars>
      </dgm:prSet>
      <dgm:spPr/>
    </dgm:pt>
    <dgm:pt modelId="{22437ED5-6B53-4766-9843-C05C3AC514A9}" type="pres">
      <dgm:prSet presAssocID="{32629D56-57B7-4A04-B3F3-5132F7F82454}" presName="root" presStyleCnt="0"/>
      <dgm:spPr/>
    </dgm:pt>
    <dgm:pt modelId="{8D1E9455-8C8B-4ABD-B721-90BDF1731F1F}" type="pres">
      <dgm:prSet presAssocID="{32629D56-57B7-4A04-B3F3-5132F7F82454}" presName="rootComposite" presStyleCnt="0"/>
      <dgm:spPr/>
    </dgm:pt>
    <dgm:pt modelId="{A18E6902-A9CC-4311-90FF-834F44E2DBEF}" type="pres">
      <dgm:prSet presAssocID="{32629D56-57B7-4A04-B3F3-5132F7F82454}" presName="rootText" presStyleLbl="node1" presStyleIdx="1" presStyleCnt="6"/>
      <dgm:spPr/>
    </dgm:pt>
    <dgm:pt modelId="{EBD97DB9-9706-4AE1-A65A-19A7564B3539}" type="pres">
      <dgm:prSet presAssocID="{32629D56-57B7-4A04-B3F3-5132F7F82454}" presName="rootConnector" presStyleLbl="node1" presStyleIdx="1" presStyleCnt="6"/>
      <dgm:spPr/>
    </dgm:pt>
    <dgm:pt modelId="{C73A33D5-A86A-4D0B-B6C4-9F054DFFB06D}" type="pres">
      <dgm:prSet presAssocID="{32629D56-57B7-4A04-B3F3-5132F7F82454}" presName="childShape" presStyleCnt="0"/>
      <dgm:spPr/>
    </dgm:pt>
    <dgm:pt modelId="{C39323A7-28DD-4E47-8810-E71531A47F7F}" type="pres">
      <dgm:prSet presAssocID="{8E88F533-76F5-4373-B26D-C5875C7B7625}" presName="Name13" presStyleLbl="parChTrans1D2" presStyleIdx="3" presStyleCnt="16"/>
      <dgm:spPr/>
    </dgm:pt>
    <dgm:pt modelId="{15DA1542-AA7C-4157-850E-CD330E73D22A}" type="pres">
      <dgm:prSet presAssocID="{5AAAB6E2-38F2-4E3C-B0A5-9E5F3EF8B147}" presName="childText" presStyleLbl="bgAcc1" presStyleIdx="3" presStyleCnt="16" custScaleX="123608">
        <dgm:presLayoutVars>
          <dgm:bulletEnabled val="1"/>
        </dgm:presLayoutVars>
      </dgm:prSet>
      <dgm:spPr/>
    </dgm:pt>
    <dgm:pt modelId="{0E890698-3AEF-45E3-A5FC-82567F357533}" type="pres">
      <dgm:prSet presAssocID="{81064635-759F-4964-BA96-796B030B98A7}" presName="Name13" presStyleLbl="parChTrans1D2" presStyleIdx="4" presStyleCnt="16"/>
      <dgm:spPr/>
    </dgm:pt>
    <dgm:pt modelId="{5F3FA922-72A3-4124-9DA8-BC3BD84A814B}" type="pres">
      <dgm:prSet presAssocID="{C1F9F806-4C6F-4558-BA85-DB6B319C0340}" presName="childText" presStyleLbl="bgAcc1" presStyleIdx="4" presStyleCnt="16">
        <dgm:presLayoutVars>
          <dgm:bulletEnabled val="1"/>
        </dgm:presLayoutVars>
      </dgm:prSet>
      <dgm:spPr/>
    </dgm:pt>
    <dgm:pt modelId="{1FB94252-535B-43C1-B6C0-9E94D2F97067}" type="pres">
      <dgm:prSet presAssocID="{92AB2A72-DB53-425B-AABA-545BA13065F2}" presName="Name13" presStyleLbl="parChTrans1D2" presStyleIdx="5" presStyleCnt="16"/>
      <dgm:spPr/>
    </dgm:pt>
    <dgm:pt modelId="{893A7AFF-1BC4-4332-844B-87843EFD6B08}" type="pres">
      <dgm:prSet presAssocID="{1A4A78BC-E3F2-4575-89F2-B60C84C4157F}" presName="childText" presStyleLbl="bgAcc1" presStyleIdx="5" presStyleCnt="16">
        <dgm:presLayoutVars>
          <dgm:bulletEnabled val="1"/>
        </dgm:presLayoutVars>
      </dgm:prSet>
      <dgm:spPr/>
    </dgm:pt>
    <dgm:pt modelId="{DA1821DF-022C-4A40-BAA7-93BB3E3F3130}" type="pres">
      <dgm:prSet presAssocID="{B4400F2C-2AF8-4CA3-B903-5D64F3B76A73}" presName="root" presStyleCnt="0"/>
      <dgm:spPr/>
    </dgm:pt>
    <dgm:pt modelId="{7DA98D4E-3E72-4389-9076-4F2F884D3960}" type="pres">
      <dgm:prSet presAssocID="{B4400F2C-2AF8-4CA3-B903-5D64F3B76A73}" presName="rootComposite" presStyleCnt="0"/>
      <dgm:spPr/>
    </dgm:pt>
    <dgm:pt modelId="{5321D7AF-86C1-48E6-92FF-FC4D7E4EC460}" type="pres">
      <dgm:prSet presAssocID="{B4400F2C-2AF8-4CA3-B903-5D64F3B76A73}" presName="rootText" presStyleLbl="node1" presStyleIdx="2" presStyleCnt="6"/>
      <dgm:spPr/>
    </dgm:pt>
    <dgm:pt modelId="{C0207F52-3BB4-4D89-AFB5-3E08BC9D1DA8}" type="pres">
      <dgm:prSet presAssocID="{B4400F2C-2AF8-4CA3-B903-5D64F3B76A73}" presName="rootConnector" presStyleLbl="node1" presStyleIdx="2" presStyleCnt="6"/>
      <dgm:spPr/>
    </dgm:pt>
    <dgm:pt modelId="{95624592-7102-4199-B527-7FDD490D5E1E}" type="pres">
      <dgm:prSet presAssocID="{B4400F2C-2AF8-4CA3-B903-5D64F3B76A73}" presName="childShape" presStyleCnt="0"/>
      <dgm:spPr/>
    </dgm:pt>
    <dgm:pt modelId="{D2114795-79C9-4C4E-9BFD-B07B1130AC89}" type="pres">
      <dgm:prSet presAssocID="{4C5A80B5-3583-4FA8-8384-8DD88FE70CE9}" presName="Name13" presStyleLbl="parChTrans1D2" presStyleIdx="6" presStyleCnt="16"/>
      <dgm:spPr/>
    </dgm:pt>
    <dgm:pt modelId="{960F868E-6AD5-43F1-BC87-664AE22D0834}" type="pres">
      <dgm:prSet presAssocID="{A1AA1212-E7CB-44CC-9F59-9FC621E79435}" presName="childText" presStyleLbl="bgAcc1" presStyleIdx="6" presStyleCnt="16" custScaleY="156700">
        <dgm:presLayoutVars>
          <dgm:bulletEnabled val="1"/>
        </dgm:presLayoutVars>
      </dgm:prSet>
      <dgm:spPr/>
    </dgm:pt>
    <dgm:pt modelId="{93FD2108-79DD-4B9C-B34A-E488C7972700}" type="pres">
      <dgm:prSet presAssocID="{5D8956DA-CFD2-4153-AE67-098858AAC076}" presName="Name13" presStyleLbl="parChTrans1D2" presStyleIdx="7" presStyleCnt="16"/>
      <dgm:spPr/>
    </dgm:pt>
    <dgm:pt modelId="{E2B93606-FE95-4F01-A76D-C874759FD4F2}" type="pres">
      <dgm:prSet presAssocID="{46D5CA33-DC28-492A-89ED-D9BBD4046477}" presName="childText" presStyleLbl="bgAcc1" presStyleIdx="7" presStyleCnt="16">
        <dgm:presLayoutVars>
          <dgm:bulletEnabled val="1"/>
        </dgm:presLayoutVars>
      </dgm:prSet>
      <dgm:spPr/>
    </dgm:pt>
    <dgm:pt modelId="{D461AA63-FBAD-43AC-8DEC-11AB5759C3CD}" type="pres">
      <dgm:prSet presAssocID="{FEC901B7-6279-43F2-BAFF-DE4C6262FFD6}" presName="Name13" presStyleLbl="parChTrans1D2" presStyleIdx="8" presStyleCnt="16"/>
      <dgm:spPr/>
    </dgm:pt>
    <dgm:pt modelId="{E51F51EB-3666-400E-8F94-68C4F7F17FE5}" type="pres">
      <dgm:prSet presAssocID="{18AD9894-A93C-4177-8D2C-4C4E5B380FD8}" presName="childText" presStyleLbl="bgAcc1" presStyleIdx="8" presStyleCnt="16" custScaleX="119735">
        <dgm:presLayoutVars>
          <dgm:bulletEnabled val="1"/>
        </dgm:presLayoutVars>
      </dgm:prSet>
      <dgm:spPr/>
    </dgm:pt>
    <dgm:pt modelId="{A4F9FC13-14D5-4AD8-9873-8DBF68BE300D}" type="pres">
      <dgm:prSet presAssocID="{FBEE94BD-3037-47A0-A766-718117414603}" presName="root" presStyleCnt="0"/>
      <dgm:spPr/>
    </dgm:pt>
    <dgm:pt modelId="{31BF32EA-DF9C-43E5-8010-662BD5AB4031}" type="pres">
      <dgm:prSet presAssocID="{FBEE94BD-3037-47A0-A766-718117414603}" presName="rootComposite" presStyleCnt="0"/>
      <dgm:spPr/>
    </dgm:pt>
    <dgm:pt modelId="{700C64C9-EE6D-4D15-89C2-8EBA35D84283}" type="pres">
      <dgm:prSet presAssocID="{FBEE94BD-3037-47A0-A766-718117414603}" presName="rootText" presStyleLbl="node1" presStyleIdx="3" presStyleCnt="6" custScaleX="120589"/>
      <dgm:spPr/>
    </dgm:pt>
    <dgm:pt modelId="{327B8932-D39A-4E1C-8FB6-612008684F54}" type="pres">
      <dgm:prSet presAssocID="{FBEE94BD-3037-47A0-A766-718117414603}" presName="rootConnector" presStyleLbl="node1" presStyleIdx="3" presStyleCnt="6"/>
      <dgm:spPr/>
    </dgm:pt>
    <dgm:pt modelId="{5E34D2CA-C6B1-4C81-85DC-3FEE28F2E0EE}" type="pres">
      <dgm:prSet presAssocID="{FBEE94BD-3037-47A0-A766-718117414603}" presName="childShape" presStyleCnt="0"/>
      <dgm:spPr/>
    </dgm:pt>
    <dgm:pt modelId="{13D180AE-C3B0-4791-B448-18C990AE9F4E}" type="pres">
      <dgm:prSet presAssocID="{D755B2FF-5A33-4910-93F0-A6ED9167EEE2}" presName="Name13" presStyleLbl="parChTrans1D2" presStyleIdx="9" presStyleCnt="16"/>
      <dgm:spPr/>
    </dgm:pt>
    <dgm:pt modelId="{4EE1E0AB-1FAA-4D50-8EA7-8FFC1D603784}" type="pres">
      <dgm:prSet presAssocID="{8B2F0693-23DB-4C45-9E42-2BA6688F7891}" presName="childText" presStyleLbl="bgAcc1" presStyleIdx="9" presStyleCnt="16">
        <dgm:presLayoutVars>
          <dgm:bulletEnabled val="1"/>
        </dgm:presLayoutVars>
      </dgm:prSet>
      <dgm:spPr/>
    </dgm:pt>
    <dgm:pt modelId="{BF896F13-E7AD-4FC7-93F8-95750F5F812F}" type="pres">
      <dgm:prSet presAssocID="{DF06C012-715F-499C-A0FE-125B72079006}" presName="Name13" presStyleLbl="parChTrans1D2" presStyleIdx="10" presStyleCnt="16"/>
      <dgm:spPr/>
    </dgm:pt>
    <dgm:pt modelId="{6EB0DF88-DEF4-4B1A-B1E4-89D3D3634CFF}" type="pres">
      <dgm:prSet presAssocID="{EE7E0FB3-9B6A-485E-9A84-43328DCE0B52}" presName="childText" presStyleLbl="bgAcc1" presStyleIdx="10" presStyleCnt="16">
        <dgm:presLayoutVars>
          <dgm:bulletEnabled val="1"/>
        </dgm:presLayoutVars>
      </dgm:prSet>
      <dgm:spPr/>
    </dgm:pt>
    <dgm:pt modelId="{519E3B46-E935-4782-8BC7-A973149BBFC4}" type="pres">
      <dgm:prSet presAssocID="{D2F210D4-4DD8-4AA0-9CF4-E92714CC8A17}" presName="Name13" presStyleLbl="parChTrans1D2" presStyleIdx="11" presStyleCnt="16"/>
      <dgm:spPr/>
    </dgm:pt>
    <dgm:pt modelId="{58BCE4D9-1B39-4F77-935B-DBC11B9E58BB}" type="pres">
      <dgm:prSet presAssocID="{99F4AD7D-BC52-4922-BFED-AE58FEEEB85B}" presName="childText" presStyleLbl="bgAcc1" presStyleIdx="11" presStyleCnt="16">
        <dgm:presLayoutVars>
          <dgm:bulletEnabled val="1"/>
        </dgm:presLayoutVars>
      </dgm:prSet>
      <dgm:spPr/>
    </dgm:pt>
    <dgm:pt modelId="{CDADFB08-655A-4FB5-9A0B-AA70C5502E2F}" type="pres">
      <dgm:prSet presAssocID="{BA17BA9B-A46D-4ED0-9ECE-A6F22B4ADA30}" presName="Name13" presStyleLbl="parChTrans1D2" presStyleIdx="12" presStyleCnt="16"/>
      <dgm:spPr/>
    </dgm:pt>
    <dgm:pt modelId="{B6F366F7-7406-40E6-907C-361CC9CD9549}" type="pres">
      <dgm:prSet presAssocID="{A678C6F0-75E9-4032-91EF-4227AD8C5B28}" presName="childText" presStyleLbl="bgAcc1" presStyleIdx="12" presStyleCnt="16" custLinFactNeighborX="2253" custLinFactNeighborY="44622">
        <dgm:presLayoutVars>
          <dgm:bulletEnabled val="1"/>
        </dgm:presLayoutVars>
      </dgm:prSet>
      <dgm:spPr/>
    </dgm:pt>
    <dgm:pt modelId="{F0DD0A7E-E010-4C47-82FF-B6D37325DF49}" type="pres">
      <dgm:prSet presAssocID="{91C79F96-471D-450A-A496-314A59C9B3A6}" presName="root" presStyleCnt="0"/>
      <dgm:spPr/>
    </dgm:pt>
    <dgm:pt modelId="{60DBF029-8DDD-49DE-96FE-F7A06698B230}" type="pres">
      <dgm:prSet presAssocID="{91C79F96-471D-450A-A496-314A59C9B3A6}" presName="rootComposite" presStyleCnt="0"/>
      <dgm:spPr/>
    </dgm:pt>
    <dgm:pt modelId="{632A61C3-1A2C-4817-8175-FAD570161667}" type="pres">
      <dgm:prSet presAssocID="{91C79F96-471D-450A-A496-314A59C9B3A6}" presName="rootText" presStyleLbl="node1" presStyleIdx="4" presStyleCnt="6"/>
      <dgm:spPr/>
    </dgm:pt>
    <dgm:pt modelId="{05069011-A6F1-4A55-B95A-B43E35A6CA74}" type="pres">
      <dgm:prSet presAssocID="{91C79F96-471D-450A-A496-314A59C9B3A6}" presName="rootConnector" presStyleLbl="node1" presStyleIdx="4" presStyleCnt="6"/>
      <dgm:spPr/>
    </dgm:pt>
    <dgm:pt modelId="{F1D32641-40C5-410A-AACF-A4A58C597142}" type="pres">
      <dgm:prSet presAssocID="{91C79F96-471D-450A-A496-314A59C9B3A6}" presName="childShape" presStyleCnt="0"/>
      <dgm:spPr/>
    </dgm:pt>
    <dgm:pt modelId="{B4F45F5C-CCA6-44A5-B1AF-9E530567E5A0}" type="pres">
      <dgm:prSet presAssocID="{78CEF8AC-C4DA-45EC-BD30-540B0D874204}" presName="Name13" presStyleLbl="parChTrans1D2" presStyleIdx="13" presStyleCnt="16"/>
      <dgm:spPr/>
    </dgm:pt>
    <dgm:pt modelId="{A122B74B-6B80-450C-AD77-34D69BA86897}" type="pres">
      <dgm:prSet presAssocID="{D5A128CF-1B0E-4BC6-978E-E34C4C93D722}" presName="childText" presStyleLbl="bgAcc1" presStyleIdx="13" presStyleCnt="16">
        <dgm:presLayoutVars>
          <dgm:bulletEnabled val="1"/>
        </dgm:presLayoutVars>
      </dgm:prSet>
      <dgm:spPr/>
    </dgm:pt>
    <dgm:pt modelId="{F9EB23E5-7B3C-4CB7-8CBA-BDB8E00F08F5}" type="pres">
      <dgm:prSet presAssocID="{4C460C2F-15DD-4D24-9AF2-67D0741F422D}" presName="Name13" presStyleLbl="parChTrans1D2" presStyleIdx="14" presStyleCnt="16"/>
      <dgm:spPr/>
    </dgm:pt>
    <dgm:pt modelId="{94ECF29C-2122-49BB-92D3-2EF3568C8B1D}" type="pres">
      <dgm:prSet presAssocID="{76F340CF-24E9-4A0C-A3C8-E2B5C3868055}" presName="childText" presStyleLbl="bgAcc1" presStyleIdx="14" presStyleCnt="16">
        <dgm:presLayoutVars>
          <dgm:bulletEnabled val="1"/>
        </dgm:presLayoutVars>
      </dgm:prSet>
      <dgm:spPr/>
    </dgm:pt>
    <dgm:pt modelId="{60A6D9C8-DDF9-4AA6-9D7E-5601F8DF59BD}" type="pres">
      <dgm:prSet presAssocID="{F3BC13CA-25D3-440F-BAA7-F10781D8DB9A}" presName="root" presStyleCnt="0"/>
      <dgm:spPr/>
    </dgm:pt>
    <dgm:pt modelId="{B599F05C-5659-460E-BD9A-3F740BD3B06B}" type="pres">
      <dgm:prSet presAssocID="{F3BC13CA-25D3-440F-BAA7-F10781D8DB9A}" presName="rootComposite" presStyleCnt="0"/>
      <dgm:spPr/>
    </dgm:pt>
    <dgm:pt modelId="{1CCE4EDC-A4D3-4E95-B6DE-7230C6735A3E}" type="pres">
      <dgm:prSet presAssocID="{F3BC13CA-25D3-440F-BAA7-F10781D8DB9A}" presName="rootText" presStyleLbl="node1" presStyleIdx="5" presStyleCnt="6"/>
      <dgm:spPr/>
    </dgm:pt>
    <dgm:pt modelId="{3D542F86-78A6-474E-ABF7-5864352EACA0}" type="pres">
      <dgm:prSet presAssocID="{F3BC13CA-25D3-440F-BAA7-F10781D8DB9A}" presName="rootConnector" presStyleLbl="node1" presStyleIdx="5" presStyleCnt="6"/>
      <dgm:spPr/>
    </dgm:pt>
    <dgm:pt modelId="{09C8596F-B7EE-4078-AB62-38083C047AD0}" type="pres">
      <dgm:prSet presAssocID="{F3BC13CA-25D3-440F-BAA7-F10781D8DB9A}" presName="childShape" presStyleCnt="0"/>
      <dgm:spPr/>
    </dgm:pt>
    <dgm:pt modelId="{1E7F0E5B-E1F4-4BF5-9220-E2BCE5570E7A}" type="pres">
      <dgm:prSet presAssocID="{1535DDBC-D3CC-4CE8-B7DB-C8E65616EC81}" presName="Name13" presStyleLbl="parChTrans1D2" presStyleIdx="15" presStyleCnt="16"/>
      <dgm:spPr/>
    </dgm:pt>
    <dgm:pt modelId="{2A9C2B59-A731-4586-BEA0-9A60D8380A93}" type="pres">
      <dgm:prSet presAssocID="{4B5F6173-95B5-4922-A7FA-B6AC435AF04C}" presName="childText" presStyleLbl="bgAcc1" presStyleIdx="15" presStyleCnt="16">
        <dgm:presLayoutVars>
          <dgm:bulletEnabled val="1"/>
        </dgm:presLayoutVars>
      </dgm:prSet>
      <dgm:spPr/>
    </dgm:pt>
  </dgm:ptLst>
  <dgm:cxnLst>
    <dgm:cxn modelId="{B1449502-CA7F-4AA2-B5E6-78A4AC5CC17F}" type="presOf" srcId="{18AD9894-A93C-4177-8D2C-4C4E5B380FD8}" destId="{E51F51EB-3666-400E-8F94-68C4F7F17FE5}" srcOrd="0" destOrd="0" presId="urn:microsoft.com/office/officeart/2005/8/layout/hierarchy3"/>
    <dgm:cxn modelId="{02D3FF0F-5C62-47B7-82CC-83632B549C1A}" srcId="{EFA1CC68-3B1E-4823-9E69-6408E1A7D0A6}" destId="{F3BC13CA-25D3-440F-BAA7-F10781D8DB9A}" srcOrd="5" destOrd="0" parTransId="{0FCDAE87-02B2-4FFB-B38A-A2A4989A7391}" sibTransId="{5B8B993D-097F-4575-8E5F-D08C48BC5734}"/>
    <dgm:cxn modelId="{63FE2912-CA1A-441C-BB92-38171B009905}" srcId="{EFA1CC68-3B1E-4823-9E69-6408E1A7D0A6}" destId="{91C79F96-471D-450A-A496-314A59C9B3A6}" srcOrd="4" destOrd="0" parTransId="{1368C9B1-A959-4D8D-8E56-645AF4884004}" sibTransId="{71A8A69B-05EA-4EFB-B45F-519BF45F7183}"/>
    <dgm:cxn modelId="{75716A12-79F5-4398-B12C-C35AF192CC89}" type="presOf" srcId="{1A4A78BC-E3F2-4575-89F2-B60C84C4157F}" destId="{893A7AFF-1BC4-4332-844B-87843EFD6B08}" srcOrd="0" destOrd="0" presId="urn:microsoft.com/office/officeart/2005/8/layout/hierarchy3"/>
    <dgm:cxn modelId="{46CC931A-B078-4DF4-B2FE-CB4EBEE60ACF}" srcId="{32629D56-57B7-4A04-B3F3-5132F7F82454}" destId="{C1F9F806-4C6F-4558-BA85-DB6B319C0340}" srcOrd="1" destOrd="0" parTransId="{81064635-759F-4964-BA96-796B030B98A7}" sibTransId="{FCF05CC4-E7B5-4A68-ADD4-C1EBE9417E32}"/>
    <dgm:cxn modelId="{3690FE1B-77AE-44C1-AFBC-DDE4ABB8084D}" type="presOf" srcId="{D755B2FF-5A33-4910-93F0-A6ED9167EEE2}" destId="{13D180AE-C3B0-4791-B448-18C990AE9F4E}" srcOrd="0" destOrd="0" presId="urn:microsoft.com/office/officeart/2005/8/layout/hierarchy3"/>
    <dgm:cxn modelId="{D42EF023-857F-4CE5-AB16-1E48447E83FD}" type="presOf" srcId="{78FA0E4E-0BEF-480D-A2A8-32CAC2466BA5}" destId="{A34E11AB-8995-4E66-BA61-2C6DEBEFAC27}" srcOrd="0" destOrd="0" presId="urn:microsoft.com/office/officeart/2005/8/layout/hierarchy3"/>
    <dgm:cxn modelId="{7F1D8724-96F3-40DA-A760-7A363A68828D}" type="presOf" srcId="{32629D56-57B7-4A04-B3F3-5132F7F82454}" destId="{EBD97DB9-9706-4AE1-A65A-19A7564B3539}" srcOrd="1" destOrd="0" presId="urn:microsoft.com/office/officeart/2005/8/layout/hierarchy3"/>
    <dgm:cxn modelId="{89070628-A502-4BF3-827B-870FE955A509}" type="presOf" srcId="{47CAB217-9D8B-4570-8E71-09627F04A671}" destId="{649C3EB0-5E5F-499C-B9E2-7F6B52F4E0A7}" srcOrd="1" destOrd="0" presId="urn:microsoft.com/office/officeart/2005/8/layout/hierarchy3"/>
    <dgm:cxn modelId="{85FF5C29-9703-4E1A-82BF-F6F151692713}" type="presOf" srcId="{DF06C012-715F-499C-A0FE-125B72079006}" destId="{BF896F13-E7AD-4FC7-93F8-95750F5F812F}" srcOrd="0" destOrd="0" presId="urn:microsoft.com/office/officeart/2005/8/layout/hierarchy3"/>
    <dgm:cxn modelId="{93832F2D-AA13-4DBE-8E2B-B6AB7762217A}" type="presOf" srcId="{BA17BA9B-A46D-4ED0-9ECE-A6F22B4ADA30}" destId="{CDADFB08-655A-4FB5-9A0B-AA70C5502E2F}" srcOrd="0" destOrd="0" presId="urn:microsoft.com/office/officeart/2005/8/layout/hierarchy3"/>
    <dgm:cxn modelId="{DF7C7230-048F-4BAC-B4B3-98BCDF5E8F11}" srcId="{EFA1CC68-3B1E-4823-9E69-6408E1A7D0A6}" destId="{B4400F2C-2AF8-4CA3-B903-5D64F3B76A73}" srcOrd="2" destOrd="0" parTransId="{71057381-DBE7-40E7-9CB7-96682636D3B5}" sibTransId="{09E6A5F3-0805-4F8A-8DA1-5D847344DD46}"/>
    <dgm:cxn modelId="{4DBD005C-4950-45F0-96A4-30C9318205AA}" type="presOf" srcId="{FBEE94BD-3037-47A0-A766-718117414603}" destId="{327B8932-D39A-4E1C-8FB6-612008684F54}" srcOrd="1" destOrd="0" presId="urn:microsoft.com/office/officeart/2005/8/layout/hierarchy3"/>
    <dgm:cxn modelId="{3752795D-1B01-4B16-BFFA-BB3E9B78590F}" srcId="{91C79F96-471D-450A-A496-314A59C9B3A6}" destId="{D5A128CF-1B0E-4BC6-978E-E34C4C93D722}" srcOrd="0" destOrd="0" parTransId="{78CEF8AC-C4DA-45EC-BD30-540B0D874204}" sibTransId="{C8401226-C476-483E-8EE6-21F00B540478}"/>
    <dgm:cxn modelId="{76D0A55F-291B-4CF8-AD4D-A86F0231EA13}" type="presOf" srcId="{0CC3A174-02AA-4BAC-898D-4B4748C9B10D}" destId="{5BCE04A9-FDDA-434C-8076-F59A8C663CD2}" srcOrd="0" destOrd="0" presId="urn:microsoft.com/office/officeart/2005/8/layout/hierarchy3"/>
    <dgm:cxn modelId="{8E5B5F61-B88D-4D30-8A21-AC8398408A8F}" srcId="{B4400F2C-2AF8-4CA3-B903-5D64F3B76A73}" destId="{18AD9894-A93C-4177-8D2C-4C4E5B380FD8}" srcOrd="2" destOrd="0" parTransId="{FEC901B7-6279-43F2-BAFF-DE4C6262FFD6}" sibTransId="{D0542BAC-F74E-4830-8454-86EA6E35CB28}"/>
    <dgm:cxn modelId="{E1E6A841-0399-4F94-9C56-6185A6127D62}" srcId="{32629D56-57B7-4A04-B3F3-5132F7F82454}" destId="{5AAAB6E2-38F2-4E3C-B0A5-9E5F3EF8B147}" srcOrd="0" destOrd="0" parTransId="{8E88F533-76F5-4373-B26D-C5875C7B7625}" sibTransId="{6F2B06F8-8606-48A2-9120-D367503E747A}"/>
    <dgm:cxn modelId="{D9BD9242-3D9F-4C9C-B351-597860E30C3A}" type="presOf" srcId="{B4400F2C-2AF8-4CA3-B903-5D64F3B76A73}" destId="{5321D7AF-86C1-48E6-92FF-FC4D7E4EC460}" srcOrd="0" destOrd="0" presId="urn:microsoft.com/office/officeart/2005/8/layout/hierarchy3"/>
    <dgm:cxn modelId="{757DC168-95C9-4719-934E-2E4ECAAC4CDE}" type="presOf" srcId="{D5A128CF-1B0E-4BC6-978E-E34C4C93D722}" destId="{A122B74B-6B80-450C-AD77-34D69BA86897}" srcOrd="0" destOrd="0" presId="urn:microsoft.com/office/officeart/2005/8/layout/hierarchy3"/>
    <dgm:cxn modelId="{435F114B-AC84-4438-AD5D-8629A12F3433}" type="presOf" srcId="{1535DDBC-D3CC-4CE8-B7DB-C8E65616EC81}" destId="{1E7F0E5B-E1F4-4BF5-9220-E2BCE5570E7A}" srcOrd="0" destOrd="0" presId="urn:microsoft.com/office/officeart/2005/8/layout/hierarchy3"/>
    <dgm:cxn modelId="{6B072F4C-BD5A-4125-ABC4-F6CDE6F7788D}" type="presOf" srcId="{91C79F96-471D-450A-A496-314A59C9B3A6}" destId="{632A61C3-1A2C-4817-8175-FAD570161667}" srcOrd="0" destOrd="0" presId="urn:microsoft.com/office/officeart/2005/8/layout/hierarchy3"/>
    <dgm:cxn modelId="{7DE5716E-65C1-4C7A-9949-A9B06EC80E92}" type="presOf" srcId="{8E88F533-76F5-4373-B26D-C5875C7B7625}" destId="{C39323A7-28DD-4E47-8810-E71531A47F7F}" srcOrd="0" destOrd="0" presId="urn:microsoft.com/office/officeart/2005/8/layout/hierarchy3"/>
    <dgm:cxn modelId="{6B58286F-0B5E-4B83-A049-27B6DCD4C9DC}" type="presOf" srcId="{D2F210D4-4DD8-4AA0-9CF4-E92714CC8A17}" destId="{519E3B46-E935-4782-8BC7-A973149BBFC4}" srcOrd="0" destOrd="0" presId="urn:microsoft.com/office/officeart/2005/8/layout/hierarchy3"/>
    <dgm:cxn modelId="{79B54B71-402B-4ECD-BF35-26FBE0C656E7}" type="presOf" srcId="{4B5F6173-95B5-4922-A7FA-B6AC435AF04C}" destId="{2A9C2B59-A731-4586-BEA0-9A60D8380A93}" srcOrd="0" destOrd="0" presId="urn:microsoft.com/office/officeart/2005/8/layout/hierarchy3"/>
    <dgm:cxn modelId="{4EFBBE51-EC52-442A-9F74-E42B682CE254}" type="presOf" srcId="{EE7E0FB3-9B6A-485E-9A84-43328DCE0B52}" destId="{6EB0DF88-DEF4-4B1A-B1E4-89D3D3634CFF}" srcOrd="0" destOrd="0" presId="urn:microsoft.com/office/officeart/2005/8/layout/hierarchy3"/>
    <dgm:cxn modelId="{6D4FBE72-348A-4F53-8AD2-C35EC9682ECB}" type="presOf" srcId="{5D8956DA-CFD2-4153-AE67-098858AAC076}" destId="{93FD2108-79DD-4B9C-B34A-E488C7972700}" srcOrd="0" destOrd="0" presId="urn:microsoft.com/office/officeart/2005/8/layout/hierarchy3"/>
    <dgm:cxn modelId="{DC733A74-5EB6-4C40-B89B-9119BB221651}" type="presOf" srcId="{E0820B7C-2A76-42D3-A5D9-79F1E326711B}" destId="{3621FE0B-DD11-416D-A115-B0852F617306}" srcOrd="0" destOrd="0" presId="urn:microsoft.com/office/officeart/2005/8/layout/hierarchy3"/>
    <dgm:cxn modelId="{4A131E75-F6F6-4424-8C45-5C2DC677D9B6}" type="presOf" srcId="{A678C6F0-75E9-4032-91EF-4227AD8C5B28}" destId="{B6F366F7-7406-40E6-907C-361CC9CD9549}" srcOrd="0" destOrd="0" presId="urn:microsoft.com/office/officeart/2005/8/layout/hierarchy3"/>
    <dgm:cxn modelId="{A6F92D56-7355-4BD6-9730-087C32E5CFFD}" type="presOf" srcId="{4C460C2F-15DD-4D24-9AF2-67D0741F422D}" destId="{F9EB23E5-7B3C-4CB7-8CBA-BDB8E00F08F5}" srcOrd="0" destOrd="0" presId="urn:microsoft.com/office/officeart/2005/8/layout/hierarchy3"/>
    <dgm:cxn modelId="{0B46E556-0A47-44C9-91FC-01C13F50F5E7}" type="presOf" srcId="{8B2F0693-23DB-4C45-9E42-2BA6688F7891}" destId="{4EE1E0AB-1FAA-4D50-8EA7-8FFC1D603784}" srcOrd="0" destOrd="0" presId="urn:microsoft.com/office/officeart/2005/8/layout/hierarchy3"/>
    <dgm:cxn modelId="{E2141977-B7D5-4E60-890A-169D77ADDA66}" type="presOf" srcId="{EFA1CC68-3B1E-4823-9E69-6408E1A7D0A6}" destId="{7F0BC4CD-3A01-4D30-A35E-FEC3C097B3B6}" srcOrd="0" destOrd="0" presId="urn:microsoft.com/office/officeart/2005/8/layout/hierarchy3"/>
    <dgm:cxn modelId="{6F5AB07B-95AC-43DF-9A5D-1E609BB28E88}" type="presOf" srcId="{78CEF8AC-C4DA-45EC-BD30-540B0D874204}" destId="{B4F45F5C-CCA6-44A5-B1AF-9E530567E5A0}" srcOrd="0" destOrd="0" presId="urn:microsoft.com/office/officeart/2005/8/layout/hierarchy3"/>
    <dgm:cxn modelId="{5AFC697E-24A3-40EC-9EF6-B30A024A7312}" type="presOf" srcId="{46D5CA33-DC28-492A-89ED-D9BBD4046477}" destId="{E2B93606-FE95-4F01-A76D-C874759FD4F2}" srcOrd="0" destOrd="0" presId="urn:microsoft.com/office/officeart/2005/8/layout/hierarchy3"/>
    <dgm:cxn modelId="{B6B11880-C417-47CF-9F6C-56400C757A2F}" type="presOf" srcId="{F3BC13CA-25D3-440F-BAA7-F10781D8DB9A}" destId="{1CCE4EDC-A4D3-4E95-B6DE-7230C6735A3E}" srcOrd="0" destOrd="0" presId="urn:microsoft.com/office/officeart/2005/8/layout/hierarchy3"/>
    <dgm:cxn modelId="{A0E5F382-ED2C-4542-9CFE-4C7040F26474}" srcId="{47CAB217-9D8B-4570-8E71-09627F04A671}" destId="{C90F0F52-E146-4379-AEA2-C738EE7E918F}" srcOrd="0" destOrd="0" parTransId="{C632D444-086D-4D9E-A0BA-8AF9697569CE}" sibTransId="{7E68E5EF-EFFE-4A44-854F-3AED07A2C397}"/>
    <dgm:cxn modelId="{EC2FDE85-A737-4E72-99BE-A19F7BCE3B6B}" type="presOf" srcId="{32629D56-57B7-4A04-B3F3-5132F7F82454}" destId="{A18E6902-A9CC-4311-90FF-834F44E2DBEF}" srcOrd="0" destOrd="0" presId="urn:microsoft.com/office/officeart/2005/8/layout/hierarchy3"/>
    <dgm:cxn modelId="{10D31B8B-DA86-4B86-9DF0-531DDC43FE10}" srcId="{EFA1CC68-3B1E-4823-9E69-6408E1A7D0A6}" destId="{32629D56-57B7-4A04-B3F3-5132F7F82454}" srcOrd="1" destOrd="0" parTransId="{10694EEE-3125-4268-8C50-5E9DAF85F78F}" sibTransId="{025217E8-E24C-439C-B6D5-D30AFBA5A2C3}"/>
    <dgm:cxn modelId="{848F228F-9949-40D8-B2F5-9D9FF5E15AA6}" srcId="{47CAB217-9D8B-4570-8E71-09627F04A671}" destId="{E0820B7C-2A76-42D3-A5D9-79F1E326711B}" srcOrd="1" destOrd="0" parTransId="{9BF10948-0B0E-4860-9673-DD1DF8E0A602}" sibTransId="{3A830B40-32D2-4095-BFF8-E4F0747E7692}"/>
    <dgm:cxn modelId="{CF9D4590-495F-4303-B099-A32F5C3B0F47}" srcId="{F3BC13CA-25D3-440F-BAA7-F10781D8DB9A}" destId="{4B5F6173-95B5-4922-A7FA-B6AC435AF04C}" srcOrd="0" destOrd="0" parTransId="{1535DDBC-D3CC-4CE8-B7DB-C8E65616EC81}" sibTransId="{8B76686B-7296-45CA-A29C-84782EA322D4}"/>
    <dgm:cxn modelId="{D51B8890-C3E9-41DA-968E-5A21E55C8BEB}" type="presOf" srcId="{92AB2A72-DB53-425B-AABA-545BA13065F2}" destId="{1FB94252-535B-43C1-B6C0-9E94D2F97067}" srcOrd="0" destOrd="0" presId="urn:microsoft.com/office/officeart/2005/8/layout/hierarchy3"/>
    <dgm:cxn modelId="{72770F93-99E8-481D-9E1E-C4C6F8FFC5C3}" srcId="{B4400F2C-2AF8-4CA3-B903-5D64F3B76A73}" destId="{A1AA1212-E7CB-44CC-9F59-9FC621E79435}" srcOrd="0" destOrd="0" parTransId="{4C5A80B5-3583-4FA8-8384-8DD88FE70CE9}" sibTransId="{E0408C10-80E1-4A8C-B57E-EB3E6FC9E483}"/>
    <dgm:cxn modelId="{15034496-3B82-4120-A75A-9A65DA40CD6C}" type="presOf" srcId="{B4400F2C-2AF8-4CA3-B903-5D64F3B76A73}" destId="{C0207F52-3BB4-4D89-AFB5-3E08BC9D1DA8}" srcOrd="1" destOrd="0" presId="urn:microsoft.com/office/officeart/2005/8/layout/hierarchy3"/>
    <dgm:cxn modelId="{C6C2F69B-1173-4F5E-B701-6F837B80D607}" srcId="{EFA1CC68-3B1E-4823-9E69-6408E1A7D0A6}" destId="{47CAB217-9D8B-4570-8E71-09627F04A671}" srcOrd="0" destOrd="0" parTransId="{C3469471-C7E6-4076-9698-20DEB75BA3EB}" sibTransId="{F2FA944E-6AB0-493C-9E15-B43348F4F409}"/>
    <dgm:cxn modelId="{24097F9D-C159-4A8A-B36F-2B48E066E387}" type="presOf" srcId="{76F340CF-24E9-4A0C-A3C8-E2B5C3868055}" destId="{94ECF29C-2122-49BB-92D3-2EF3568C8B1D}" srcOrd="0" destOrd="0" presId="urn:microsoft.com/office/officeart/2005/8/layout/hierarchy3"/>
    <dgm:cxn modelId="{9763D09F-11C0-4A3F-958E-1886D7E0D328}" type="presOf" srcId="{F3BC13CA-25D3-440F-BAA7-F10781D8DB9A}" destId="{3D542F86-78A6-474E-ABF7-5864352EACA0}" srcOrd="1" destOrd="0" presId="urn:microsoft.com/office/officeart/2005/8/layout/hierarchy3"/>
    <dgm:cxn modelId="{11C453A1-984C-4E60-85B6-05AA9EDAE1AA}" srcId="{EFA1CC68-3B1E-4823-9E69-6408E1A7D0A6}" destId="{FBEE94BD-3037-47A0-A766-718117414603}" srcOrd="3" destOrd="0" parTransId="{C8384379-07D6-4E46-870F-FF3C50258517}" sibTransId="{065A28EA-9547-46E1-90FF-F7FC5B81D359}"/>
    <dgm:cxn modelId="{A571B3AC-FCE3-4E47-AD5D-1F8C9A4BE8C2}" type="presOf" srcId="{47CAB217-9D8B-4570-8E71-09627F04A671}" destId="{1CE5AD16-193F-4005-A3C5-1FD8FF037567}" srcOrd="0" destOrd="0" presId="urn:microsoft.com/office/officeart/2005/8/layout/hierarchy3"/>
    <dgm:cxn modelId="{880A40AF-5AB2-4B0D-8C53-9EB433862126}" srcId="{91C79F96-471D-450A-A496-314A59C9B3A6}" destId="{76F340CF-24E9-4A0C-A3C8-E2B5C3868055}" srcOrd="1" destOrd="0" parTransId="{4C460C2F-15DD-4D24-9AF2-67D0741F422D}" sibTransId="{DD82F933-9A6A-49C8-ACEC-A5FA8A5145A4}"/>
    <dgm:cxn modelId="{66877EB1-7E99-421F-90E4-66DD215449AE}" srcId="{B4400F2C-2AF8-4CA3-B903-5D64F3B76A73}" destId="{46D5CA33-DC28-492A-89ED-D9BBD4046477}" srcOrd="1" destOrd="0" parTransId="{5D8956DA-CFD2-4153-AE67-098858AAC076}" sibTransId="{686FB823-E0C3-4C56-89F5-1F4AEB21F14C}"/>
    <dgm:cxn modelId="{60B83CB4-69A4-4D5E-A988-8B123CA44D2E}" type="presOf" srcId="{9BF10948-0B0E-4860-9673-DD1DF8E0A602}" destId="{118DF10D-03A9-47C0-9EB5-3E3875160461}" srcOrd="0" destOrd="0" presId="urn:microsoft.com/office/officeart/2005/8/layout/hierarchy3"/>
    <dgm:cxn modelId="{916F7FBC-A3A1-4C39-8AB1-2EA57B605164}" type="presOf" srcId="{FBEE94BD-3037-47A0-A766-718117414603}" destId="{700C64C9-EE6D-4D15-89C2-8EBA35D84283}" srcOrd="0" destOrd="0" presId="urn:microsoft.com/office/officeart/2005/8/layout/hierarchy3"/>
    <dgm:cxn modelId="{9C3AC5BC-F77C-4D56-86F6-3E1E1A8E6649}" type="presOf" srcId="{5AAAB6E2-38F2-4E3C-B0A5-9E5F3EF8B147}" destId="{15DA1542-AA7C-4157-850E-CD330E73D22A}" srcOrd="0" destOrd="0" presId="urn:microsoft.com/office/officeart/2005/8/layout/hierarchy3"/>
    <dgm:cxn modelId="{C9C078BE-7EF9-4C11-A5E1-C75625E96453}" type="presOf" srcId="{A1AA1212-E7CB-44CC-9F59-9FC621E79435}" destId="{960F868E-6AD5-43F1-BC87-664AE22D0834}" srcOrd="0" destOrd="0" presId="urn:microsoft.com/office/officeart/2005/8/layout/hierarchy3"/>
    <dgm:cxn modelId="{173F54C3-3273-4438-8C91-EC301DB2BB95}" type="presOf" srcId="{FEC901B7-6279-43F2-BAFF-DE4C6262FFD6}" destId="{D461AA63-FBAD-43AC-8DEC-11AB5759C3CD}" srcOrd="0" destOrd="0" presId="urn:microsoft.com/office/officeart/2005/8/layout/hierarchy3"/>
    <dgm:cxn modelId="{B27F22C7-CEF8-4856-80B0-2172811FF5AE}" type="presOf" srcId="{99F4AD7D-BC52-4922-BFED-AE58FEEEB85B}" destId="{58BCE4D9-1B39-4F77-935B-DBC11B9E58BB}" srcOrd="0" destOrd="0" presId="urn:microsoft.com/office/officeart/2005/8/layout/hierarchy3"/>
    <dgm:cxn modelId="{56DF21CC-3E32-4BD3-9BFE-0C08C32C6093}" type="presOf" srcId="{C632D444-086D-4D9E-A0BA-8AF9697569CE}" destId="{F069C017-0CC3-4935-8152-C21E6CA99375}" srcOrd="0" destOrd="0" presId="urn:microsoft.com/office/officeart/2005/8/layout/hierarchy3"/>
    <dgm:cxn modelId="{87ACFACC-8357-4BC2-8527-EF7646FF64B5}" srcId="{FBEE94BD-3037-47A0-A766-718117414603}" destId="{99F4AD7D-BC52-4922-BFED-AE58FEEEB85B}" srcOrd="2" destOrd="0" parTransId="{D2F210D4-4DD8-4AA0-9CF4-E92714CC8A17}" sibTransId="{E09CFF3C-52A2-4BC3-8980-38417D282573}"/>
    <dgm:cxn modelId="{AD1134CD-DD9E-4CE4-B5A3-F41BD56ABB01}" type="presOf" srcId="{C1F9F806-4C6F-4558-BA85-DB6B319C0340}" destId="{5F3FA922-72A3-4124-9DA8-BC3BD84A814B}" srcOrd="0" destOrd="0" presId="urn:microsoft.com/office/officeart/2005/8/layout/hierarchy3"/>
    <dgm:cxn modelId="{395915D7-B002-449E-AEC9-633D7A18F076}" srcId="{FBEE94BD-3037-47A0-A766-718117414603}" destId="{EE7E0FB3-9B6A-485E-9A84-43328DCE0B52}" srcOrd="1" destOrd="0" parTransId="{DF06C012-715F-499C-A0FE-125B72079006}" sibTransId="{94300958-5C81-41BC-96C9-93599FCD4607}"/>
    <dgm:cxn modelId="{CFC0C3D7-CAFF-4948-B74D-78459C0B9DCA}" type="presOf" srcId="{81064635-759F-4964-BA96-796B030B98A7}" destId="{0E890698-3AEF-45E3-A5FC-82567F357533}" srcOrd="0" destOrd="0" presId="urn:microsoft.com/office/officeart/2005/8/layout/hierarchy3"/>
    <dgm:cxn modelId="{CADD7CE2-8D3F-446E-B128-C6570177926A}" srcId="{FBEE94BD-3037-47A0-A766-718117414603}" destId="{A678C6F0-75E9-4032-91EF-4227AD8C5B28}" srcOrd="3" destOrd="0" parTransId="{BA17BA9B-A46D-4ED0-9ECE-A6F22B4ADA30}" sibTransId="{A0A1DE27-7515-46ED-ADF1-8634533F2D53}"/>
    <dgm:cxn modelId="{22A9BAE2-5850-4117-87FC-20AFB0022DF8}" srcId="{32629D56-57B7-4A04-B3F3-5132F7F82454}" destId="{1A4A78BC-E3F2-4575-89F2-B60C84C4157F}" srcOrd="2" destOrd="0" parTransId="{92AB2A72-DB53-425B-AABA-545BA13065F2}" sibTransId="{ECD7E0B6-CF0E-427B-AEAB-778A2CF97C42}"/>
    <dgm:cxn modelId="{D7B5B2F1-3691-44D0-AA6D-1A1EBFD1657B}" type="presOf" srcId="{91C79F96-471D-450A-A496-314A59C9B3A6}" destId="{05069011-A6F1-4A55-B95A-B43E35A6CA74}" srcOrd="1" destOrd="0" presId="urn:microsoft.com/office/officeart/2005/8/layout/hierarchy3"/>
    <dgm:cxn modelId="{3FD7BFF1-BAD4-4427-BD5C-59F8B7BFB86B}" srcId="{FBEE94BD-3037-47A0-A766-718117414603}" destId="{8B2F0693-23DB-4C45-9E42-2BA6688F7891}" srcOrd="0" destOrd="0" parTransId="{D755B2FF-5A33-4910-93F0-A6ED9167EEE2}" sibTransId="{582DDDC3-75A2-4EEA-B625-27DBBA1CAF8C}"/>
    <dgm:cxn modelId="{B91437F5-BFD6-4414-933E-D012D0B38B0A}" srcId="{47CAB217-9D8B-4570-8E71-09627F04A671}" destId="{0CC3A174-02AA-4BAC-898D-4B4748C9B10D}" srcOrd="2" destOrd="0" parTransId="{78FA0E4E-0BEF-480D-A2A8-32CAC2466BA5}" sibTransId="{10938934-17BA-42D6-9064-60CFF315D9B3}"/>
    <dgm:cxn modelId="{BAF301F9-47FF-4270-97D3-C057AEBDD914}" type="presOf" srcId="{C90F0F52-E146-4379-AEA2-C738EE7E918F}" destId="{EB377B3F-D2BC-4997-B857-F2E2050F1B9E}" srcOrd="0" destOrd="0" presId="urn:microsoft.com/office/officeart/2005/8/layout/hierarchy3"/>
    <dgm:cxn modelId="{5572BCFD-0782-4754-87E9-8E7555D80BFB}" type="presOf" srcId="{4C5A80B5-3583-4FA8-8384-8DD88FE70CE9}" destId="{D2114795-79C9-4C4E-9BFD-B07B1130AC89}" srcOrd="0" destOrd="0" presId="urn:microsoft.com/office/officeart/2005/8/layout/hierarchy3"/>
    <dgm:cxn modelId="{14569F94-D483-4A69-921F-0EB0E2A4D114}" type="presParOf" srcId="{7F0BC4CD-3A01-4D30-A35E-FEC3C097B3B6}" destId="{187B297A-5CA7-4F56-B901-08F743B386B7}" srcOrd="0" destOrd="0" presId="urn:microsoft.com/office/officeart/2005/8/layout/hierarchy3"/>
    <dgm:cxn modelId="{07CC15CE-7788-493E-8478-F5C5CB05EE80}" type="presParOf" srcId="{187B297A-5CA7-4F56-B901-08F743B386B7}" destId="{80AC969E-D8B6-44B6-A7DE-8894ADEC6BFC}" srcOrd="0" destOrd="0" presId="urn:microsoft.com/office/officeart/2005/8/layout/hierarchy3"/>
    <dgm:cxn modelId="{8E419D06-941C-4C2E-A4EB-2EBE01A1A33B}" type="presParOf" srcId="{80AC969E-D8B6-44B6-A7DE-8894ADEC6BFC}" destId="{1CE5AD16-193F-4005-A3C5-1FD8FF037567}" srcOrd="0" destOrd="0" presId="urn:microsoft.com/office/officeart/2005/8/layout/hierarchy3"/>
    <dgm:cxn modelId="{24B47283-DD2E-4900-BB27-61A3E5B9CA68}" type="presParOf" srcId="{80AC969E-D8B6-44B6-A7DE-8894ADEC6BFC}" destId="{649C3EB0-5E5F-499C-B9E2-7F6B52F4E0A7}" srcOrd="1" destOrd="0" presId="urn:microsoft.com/office/officeart/2005/8/layout/hierarchy3"/>
    <dgm:cxn modelId="{18EBE52F-69FE-4CA9-A6F5-7FCF83D80F45}" type="presParOf" srcId="{187B297A-5CA7-4F56-B901-08F743B386B7}" destId="{673AD10E-038C-4478-BFBD-C2729BD19E79}" srcOrd="1" destOrd="0" presId="urn:microsoft.com/office/officeart/2005/8/layout/hierarchy3"/>
    <dgm:cxn modelId="{845A601B-17B3-4F9E-8C80-5E9694D57F90}" type="presParOf" srcId="{673AD10E-038C-4478-BFBD-C2729BD19E79}" destId="{F069C017-0CC3-4935-8152-C21E6CA99375}" srcOrd="0" destOrd="0" presId="urn:microsoft.com/office/officeart/2005/8/layout/hierarchy3"/>
    <dgm:cxn modelId="{0AF7D17A-E1B9-469C-9175-4B8466CE7C1A}" type="presParOf" srcId="{673AD10E-038C-4478-BFBD-C2729BD19E79}" destId="{EB377B3F-D2BC-4997-B857-F2E2050F1B9E}" srcOrd="1" destOrd="0" presId="urn:microsoft.com/office/officeart/2005/8/layout/hierarchy3"/>
    <dgm:cxn modelId="{FBC7ADC7-5B27-4DAF-A966-948345B21490}" type="presParOf" srcId="{673AD10E-038C-4478-BFBD-C2729BD19E79}" destId="{118DF10D-03A9-47C0-9EB5-3E3875160461}" srcOrd="2" destOrd="0" presId="urn:microsoft.com/office/officeart/2005/8/layout/hierarchy3"/>
    <dgm:cxn modelId="{8ACF27D6-353A-4651-9CC7-C2080DBD0525}" type="presParOf" srcId="{673AD10E-038C-4478-BFBD-C2729BD19E79}" destId="{3621FE0B-DD11-416D-A115-B0852F617306}" srcOrd="3" destOrd="0" presId="urn:microsoft.com/office/officeart/2005/8/layout/hierarchy3"/>
    <dgm:cxn modelId="{61C14D5B-A3B2-4DB7-A742-B669DD83B374}" type="presParOf" srcId="{673AD10E-038C-4478-BFBD-C2729BD19E79}" destId="{A34E11AB-8995-4E66-BA61-2C6DEBEFAC27}" srcOrd="4" destOrd="0" presId="urn:microsoft.com/office/officeart/2005/8/layout/hierarchy3"/>
    <dgm:cxn modelId="{E8D51071-6AF8-4766-8BF3-1F9A129D7EDD}" type="presParOf" srcId="{673AD10E-038C-4478-BFBD-C2729BD19E79}" destId="{5BCE04A9-FDDA-434C-8076-F59A8C663CD2}" srcOrd="5" destOrd="0" presId="urn:microsoft.com/office/officeart/2005/8/layout/hierarchy3"/>
    <dgm:cxn modelId="{7980E61D-C9C1-4212-8451-ACA3A8E4F61D}" type="presParOf" srcId="{7F0BC4CD-3A01-4D30-A35E-FEC3C097B3B6}" destId="{22437ED5-6B53-4766-9843-C05C3AC514A9}" srcOrd="1" destOrd="0" presId="urn:microsoft.com/office/officeart/2005/8/layout/hierarchy3"/>
    <dgm:cxn modelId="{0F0D3E82-BA3A-4B8C-9F15-892A66BB4A0E}" type="presParOf" srcId="{22437ED5-6B53-4766-9843-C05C3AC514A9}" destId="{8D1E9455-8C8B-4ABD-B721-90BDF1731F1F}" srcOrd="0" destOrd="0" presId="urn:microsoft.com/office/officeart/2005/8/layout/hierarchy3"/>
    <dgm:cxn modelId="{00B3785A-B9E9-4361-9714-710E52412444}" type="presParOf" srcId="{8D1E9455-8C8B-4ABD-B721-90BDF1731F1F}" destId="{A18E6902-A9CC-4311-90FF-834F44E2DBEF}" srcOrd="0" destOrd="0" presId="urn:microsoft.com/office/officeart/2005/8/layout/hierarchy3"/>
    <dgm:cxn modelId="{086E4272-28E3-4FC3-ACC0-245147F4BE42}" type="presParOf" srcId="{8D1E9455-8C8B-4ABD-B721-90BDF1731F1F}" destId="{EBD97DB9-9706-4AE1-A65A-19A7564B3539}" srcOrd="1" destOrd="0" presId="urn:microsoft.com/office/officeart/2005/8/layout/hierarchy3"/>
    <dgm:cxn modelId="{D23E45D2-D449-465A-B477-DFFFA2D09846}" type="presParOf" srcId="{22437ED5-6B53-4766-9843-C05C3AC514A9}" destId="{C73A33D5-A86A-4D0B-B6C4-9F054DFFB06D}" srcOrd="1" destOrd="0" presId="urn:microsoft.com/office/officeart/2005/8/layout/hierarchy3"/>
    <dgm:cxn modelId="{D17A1F4E-5BFF-4D4C-AB6E-B8B164C6C2D2}" type="presParOf" srcId="{C73A33D5-A86A-4D0B-B6C4-9F054DFFB06D}" destId="{C39323A7-28DD-4E47-8810-E71531A47F7F}" srcOrd="0" destOrd="0" presId="urn:microsoft.com/office/officeart/2005/8/layout/hierarchy3"/>
    <dgm:cxn modelId="{4CF842B0-825B-4EE3-890E-C82F467C2CD7}" type="presParOf" srcId="{C73A33D5-A86A-4D0B-B6C4-9F054DFFB06D}" destId="{15DA1542-AA7C-4157-850E-CD330E73D22A}" srcOrd="1" destOrd="0" presId="urn:microsoft.com/office/officeart/2005/8/layout/hierarchy3"/>
    <dgm:cxn modelId="{276ECA5E-0AAF-4911-83A4-E080826CDB15}" type="presParOf" srcId="{C73A33D5-A86A-4D0B-B6C4-9F054DFFB06D}" destId="{0E890698-3AEF-45E3-A5FC-82567F357533}" srcOrd="2" destOrd="0" presId="urn:microsoft.com/office/officeart/2005/8/layout/hierarchy3"/>
    <dgm:cxn modelId="{153C43BB-8E6E-4E96-A12A-7BDF419BE7BC}" type="presParOf" srcId="{C73A33D5-A86A-4D0B-B6C4-9F054DFFB06D}" destId="{5F3FA922-72A3-4124-9DA8-BC3BD84A814B}" srcOrd="3" destOrd="0" presId="urn:microsoft.com/office/officeart/2005/8/layout/hierarchy3"/>
    <dgm:cxn modelId="{36DE0AB0-7CDF-4992-BB70-E47BEC5CC1D0}" type="presParOf" srcId="{C73A33D5-A86A-4D0B-B6C4-9F054DFFB06D}" destId="{1FB94252-535B-43C1-B6C0-9E94D2F97067}" srcOrd="4" destOrd="0" presId="urn:microsoft.com/office/officeart/2005/8/layout/hierarchy3"/>
    <dgm:cxn modelId="{C92FBD67-0D57-4668-9395-AE8B4EA47BDD}" type="presParOf" srcId="{C73A33D5-A86A-4D0B-B6C4-9F054DFFB06D}" destId="{893A7AFF-1BC4-4332-844B-87843EFD6B08}" srcOrd="5" destOrd="0" presId="urn:microsoft.com/office/officeart/2005/8/layout/hierarchy3"/>
    <dgm:cxn modelId="{1A45F748-D823-49B5-8677-8CF0219A355E}" type="presParOf" srcId="{7F0BC4CD-3A01-4D30-A35E-FEC3C097B3B6}" destId="{DA1821DF-022C-4A40-BAA7-93BB3E3F3130}" srcOrd="2" destOrd="0" presId="urn:microsoft.com/office/officeart/2005/8/layout/hierarchy3"/>
    <dgm:cxn modelId="{CAD8FA30-5B01-4444-A6EF-333E5BA8316B}" type="presParOf" srcId="{DA1821DF-022C-4A40-BAA7-93BB3E3F3130}" destId="{7DA98D4E-3E72-4389-9076-4F2F884D3960}" srcOrd="0" destOrd="0" presId="urn:microsoft.com/office/officeart/2005/8/layout/hierarchy3"/>
    <dgm:cxn modelId="{B28CE8B5-C959-4A80-BA59-185BA2D980DB}" type="presParOf" srcId="{7DA98D4E-3E72-4389-9076-4F2F884D3960}" destId="{5321D7AF-86C1-48E6-92FF-FC4D7E4EC460}" srcOrd="0" destOrd="0" presId="urn:microsoft.com/office/officeart/2005/8/layout/hierarchy3"/>
    <dgm:cxn modelId="{96E4B9E1-8CF2-4298-88D1-6AEFE971D746}" type="presParOf" srcId="{7DA98D4E-3E72-4389-9076-4F2F884D3960}" destId="{C0207F52-3BB4-4D89-AFB5-3E08BC9D1DA8}" srcOrd="1" destOrd="0" presId="urn:microsoft.com/office/officeart/2005/8/layout/hierarchy3"/>
    <dgm:cxn modelId="{ACD80ABB-5678-4457-B9AC-C9F8212854E3}" type="presParOf" srcId="{DA1821DF-022C-4A40-BAA7-93BB3E3F3130}" destId="{95624592-7102-4199-B527-7FDD490D5E1E}" srcOrd="1" destOrd="0" presId="urn:microsoft.com/office/officeart/2005/8/layout/hierarchy3"/>
    <dgm:cxn modelId="{206A0D63-ED25-409B-A7CD-B6B504260A77}" type="presParOf" srcId="{95624592-7102-4199-B527-7FDD490D5E1E}" destId="{D2114795-79C9-4C4E-9BFD-B07B1130AC89}" srcOrd="0" destOrd="0" presId="urn:microsoft.com/office/officeart/2005/8/layout/hierarchy3"/>
    <dgm:cxn modelId="{B19F2146-E100-4FBB-9140-E148C41F3674}" type="presParOf" srcId="{95624592-7102-4199-B527-7FDD490D5E1E}" destId="{960F868E-6AD5-43F1-BC87-664AE22D0834}" srcOrd="1" destOrd="0" presId="urn:microsoft.com/office/officeart/2005/8/layout/hierarchy3"/>
    <dgm:cxn modelId="{DD4843DC-E6C0-44D7-AE99-B29D94B20E4E}" type="presParOf" srcId="{95624592-7102-4199-B527-7FDD490D5E1E}" destId="{93FD2108-79DD-4B9C-B34A-E488C7972700}" srcOrd="2" destOrd="0" presId="urn:microsoft.com/office/officeart/2005/8/layout/hierarchy3"/>
    <dgm:cxn modelId="{F2871FED-E6CE-4F78-8F05-66BC440B2436}" type="presParOf" srcId="{95624592-7102-4199-B527-7FDD490D5E1E}" destId="{E2B93606-FE95-4F01-A76D-C874759FD4F2}" srcOrd="3" destOrd="0" presId="urn:microsoft.com/office/officeart/2005/8/layout/hierarchy3"/>
    <dgm:cxn modelId="{0D9E6FA0-F9BE-4CD9-B6E5-73BD329F40F0}" type="presParOf" srcId="{95624592-7102-4199-B527-7FDD490D5E1E}" destId="{D461AA63-FBAD-43AC-8DEC-11AB5759C3CD}" srcOrd="4" destOrd="0" presId="urn:microsoft.com/office/officeart/2005/8/layout/hierarchy3"/>
    <dgm:cxn modelId="{E5EDFFA5-F734-4076-B04C-39A6BD6B536A}" type="presParOf" srcId="{95624592-7102-4199-B527-7FDD490D5E1E}" destId="{E51F51EB-3666-400E-8F94-68C4F7F17FE5}" srcOrd="5" destOrd="0" presId="urn:microsoft.com/office/officeart/2005/8/layout/hierarchy3"/>
    <dgm:cxn modelId="{5AD7ADEC-2A23-4ABC-B96D-B4C01ED313C6}" type="presParOf" srcId="{7F0BC4CD-3A01-4D30-A35E-FEC3C097B3B6}" destId="{A4F9FC13-14D5-4AD8-9873-8DBF68BE300D}" srcOrd="3" destOrd="0" presId="urn:microsoft.com/office/officeart/2005/8/layout/hierarchy3"/>
    <dgm:cxn modelId="{7D738533-2895-4440-AB5C-3B8E14697EC6}" type="presParOf" srcId="{A4F9FC13-14D5-4AD8-9873-8DBF68BE300D}" destId="{31BF32EA-DF9C-43E5-8010-662BD5AB4031}" srcOrd="0" destOrd="0" presId="urn:microsoft.com/office/officeart/2005/8/layout/hierarchy3"/>
    <dgm:cxn modelId="{85174682-C26A-4A1D-83E9-EC3DBDD14CA7}" type="presParOf" srcId="{31BF32EA-DF9C-43E5-8010-662BD5AB4031}" destId="{700C64C9-EE6D-4D15-89C2-8EBA35D84283}" srcOrd="0" destOrd="0" presId="urn:microsoft.com/office/officeart/2005/8/layout/hierarchy3"/>
    <dgm:cxn modelId="{F79639F7-8049-4B43-A3D4-CC05E293EACE}" type="presParOf" srcId="{31BF32EA-DF9C-43E5-8010-662BD5AB4031}" destId="{327B8932-D39A-4E1C-8FB6-612008684F54}" srcOrd="1" destOrd="0" presId="urn:microsoft.com/office/officeart/2005/8/layout/hierarchy3"/>
    <dgm:cxn modelId="{6514033D-E75E-4B43-952A-87AEAD1D2B7E}" type="presParOf" srcId="{A4F9FC13-14D5-4AD8-9873-8DBF68BE300D}" destId="{5E34D2CA-C6B1-4C81-85DC-3FEE28F2E0EE}" srcOrd="1" destOrd="0" presId="urn:microsoft.com/office/officeart/2005/8/layout/hierarchy3"/>
    <dgm:cxn modelId="{6E2E7477-063C-4E4B-B6A4-F31FDB9D7CBB}" type="presParOf" srcId="{5E34D2CA-C6B1-4C81-85DC-3FEE28F2E0EE}" destId="{13D180AE-C3B0-4791-B448-18C990AE9F4E}" srcOrd="0" destOrd="0" presId="urn:microsoft.com/office/officeart/2005/8/layout/hierarchy3"/>
    <dgm:cxn modelId="{78241505-33D1-482B-B8D1-187B76D95359}" type="presParOf" srcId="{5E34D2CA-C6B1-4C81-85DC-3FEE28F2E0EE}" destId="{4EE1E0AB-1FAA-4D50-8EA7-8FFC1D603784}" srcOrd="1" destOrd="0" presId="urn:microsoft.com/office/officeart/2005/8/layout/hierarchy3"/>
    <dgm:cxn modelId="{4ECDB16A-DA89-4831-B2D2-511BCAE10AD2}" type="presParOf" srcId="{5E34D2CA-C6B1-4C81-85DC-3FEE28F2E0EE}" destId="{BF896F13-E7AD-4FC7-93F8-95750F5F812F}" srcOrd="2" destOrd="0" presId="urn:microsoft.com/office/officeart/2005/8/layout/hierarchy3"/>
    <dgm:cxn modelId="{A2274844-B177-4875-9F9F-A19160E2C164}" type="presParOf" srcId="{5E34D2CA-C6B1-4C81-85DC-3FEE28F2E0EE}" destId="{6EB0DF88-DEF4-4B1A-B1E4-89D3D3634CFF}" srcOrd="3" destOrd="0" presId="urn:microsoft.com/office/officeart/2005/8/layout/hierarchy3"/>
    <dgm:cxn modelId="{873E3FC0-58F4-4F12-92D9-FBD48F6D73C8}" type="presParOf" srcId="{5E34D2CA-C6B1-4C81-85DC-3FEE28F2E0EE}" destId="{519E3B46-E935-4782-8BC7-A973149BBFC4}" srcOrd="4" destOrd="0" presId="urn:microsoft.com/office/officeart/2005/8/layout/hierarchy3"/>
    <dgm:cxn modelId="{6E2C2E35-7CC1-4E88-B4D9-FAC0D51709A1}" type="presParOf" srcId="{5E34D2CA-C6B1-4C81-85DC-3FEE28F2E0EE}" destId="{58BCE4D9-1B39-4F77-935B-DBC11B9E58BB}" srcOrd="5" destOrd="0" presId="urn:microsoft.com/office/officeart/2005/8/layout/hierarchy3"/>
    <dgm:cxn modelId="{F2671670-F520-4716-8DF6-6DBB418DA6F1}" type="presParOf" srcId="{5E34D2CA-C6B1-4C81-85DC-3FEE28F2E0EE}" destId="{CDADFB08-655A-4FB5-9A0B-AA70C5502E2F}" srcOrd="6" destOrd="0" presId="urn:microsoft.com/office/officeart/2005/8/layout/hierarchy3"/>
    <dgm:cxn modelId="{8F0B8F7A-B612-4C1E-95EF-6AF27B95B1D5}" type="presParOf" srcId="{5E34D2CA-C6B1-4C81-85DC-3FEE28F2E0EE}" destId="{B6F366F7-7406-40E6-907C-361CC9CD9549}" srcOrd="7" destOrd="0" presId="urn:microsoft.com/office/officeart/2005/8/layout/hierarchy3"/>
    <dgm:cxn modelId="{0793D58B-BCD5-4AA7-8B21-B10F1ADFF7BD}" type="presParOf" srcId="{7F0BC4CD-3A01-4D30-A35E-FEC3C097B3B6}" destId="{F0DD0A7E-E010-4C47-82FF-B6D37325DF49}" srcOrd="4" destOrd="0" presId="urn:microsoft.com/office/officeart/2005/8/layout/hierarchy3"/>
    <dgm:cxn modelId="{3C61FF29-67BF-4EC7-95C8-393CA8BF5201}" type="presParOf" srcId="{F0DD0A7E-E010-4C47-82FF-B6D37325DF49}" destId="{60DBF029-8DDD-49DE-96FE-F7A06698B230}" srcOrd="0" destOrd="0" presId="urn:microsoft.com/office/officeart/2005/8/layout/hierarchy3"/>
    <dgm:cxn modelId="{ECFC66D9-3263-4575-934D-FF9F9C3CFCC7}" type="presParOf" srcId="{60DBF029-8DDD-49DE-96FE-F7A06698B230}" destId="{632A61C3-1A2C-4817-8175-FAD570161667}" srcOrd="0" destOrd="0" presId="urn:microsoft.com/office/officeart/2005/8/layout/hierarchy3"/>
    <dgm:cxn modelId="{30F95E51-E93E-4957-A060-0C8F8FF522F7}" type="presParOf" srcId="{60DBF029-8DDD-49DE-96FE-F7A06698B230}" destId="{05069011-A6F1-4A55-B95A-B43E35A6CA74}" srcOrd="1" destOrd="0" presId="urn:microsoft.com/office/officeart/2005/8/layout/hierarchy3"/>
    <dgm:cxn modelId="{605F48B7-544E-4D33-8DDC-45BC9AF54D84}" type="presParOf" srcId="{F0DD0A7E-E010-4C47-82FF-B6D37325DF49}" destId="{F1D32641-40C5-410A-AACF-A4A58C597142}" srcOrd="1" destOrd="0" presId="urn:microsoft.com/office/officeart/2005/8/layout/hierarchy3"/>
    <dgm:cxn modelId="{3A92316E-3794-4645-9E07-D4812EEE4D0F}" type="presParOf" srcId="{F1D32641-40C5-410A-AACF-A4A58C597142}" destId="{B4F45F5C-CCA6-44A5-B1AF-9E530567E5A0}" srcOrd="0" destOrd="0" presId="urn:microsoft.com/office/officeart/2005/8/layout/hierarchy3"/>
    <dgm:cxn modelId="{FB00DF70-4B6C-461E-BFB5-D0FEE7602A87}" type="presParOf" srcId="{F1D32641-40C5-410A-AACF-A4A58C597142}" destId="{A122B74B-6B80-450C-AD77-34D69BA86897}" srcOrd="1" destOrd="0" presId="urn:microsoft.com/office/officeart/2005/8/layout/hierarchy3"/>
    <dgm:cxn modelId="{A8951F21-BE3C-4C68-86F0-1950752B78E1}" type="presParOf" srcId="{F1D32641-40C5-410A-AACF-A4A58C597142}" destId="{F9EB23E5-7B3C-4CB7-8CBA-BDB8E00F08F5}" srcOrd="2" destOrd="0" presId="urn:microsoft.com/office/officeart/2005/8/layout/hierarchy3"/>
    <dgm:cxn modelId="{87F6584B-0F8A-484B-A2AC-ABACEA2F8AB6}" type="presParOf" srcId="{F1D32641-40C5-410A-AACF-A4A58C597142}" destId="{94ECF29C-2122-49BB-92D3-2EF3568C8B1D}" srcOrd="3" destOrd="0" presId="urn:microsoft.com/office/officeart/2005/8/layout/hierarchy3"/>
    <dgm:cxn modelId="{DDADA5E3-CA92-411A-93D8-4BD7519F3DF8}" type="presParOf" srcId="{7F0BC4CD-3A01-4D30-A35E-FEC3C097B3B6}" destId="{60A6D9C8-DDF9-4AA6-9D7E-5601F8DF59BD}" srcOrd="5" destOrd="0" presId="urn:microsoft.com/office/officeart/2005/8/layout/hierarchy3"/>
    <dgm:cxn modelId="{82001F4C-64BC-4880-AA82-677E1F22860A}" type="presParOf" srcId="{60A6D9C8-DDF9-4AA6-9D7E-5601F8DF59BD}" destId="{B599F05C-5659-460E-BD9A-3F740BD3B06B}" srcOrd="0" destOrd="0" presId="urn:microsoft.com/office/officeart/2005/8/layout/hierarchy3"/>
    <dgm:cxn modelId="{B74912DF-98B3-493F-97D2-FD835E265504}" type="presParOf" srcId="{B599F05C-5659-460E-BD9A-3F740BD3B06B}" destId="{1CCE4EDC-A4D3-4E95-B6DE-7230C6735A3E}" srcOrd="0" destOrd="0" presId="urn:microsoft.com/office/officeart/2005/8/layout/hierarchy3"/>
    <dgm:cxn modelId="{B60F9D1F-9651-4933-8480-867FC5EFCADB}" type="presParOf" srcId="{B599F05C-5659-460E-BD9A-3F740BD3B06B}" destId="{3D542F86-78A6-474E-ABF7-5864352EACA0}" srcOrd="1" destOrd="0" presId="urn:microsoft.com/office/officeart/2005/8/layout/hierarchy3"/>
    <dgm:cxn modelId="{38B1D586-4EC8-4C55-BD10-68B035137B08}" type="presParOf" srcId="{60A6D9C8-DDF9-4AA6-9D7E-5601F8DF59BD}" destId="{09C8596F-B7EE-4078-AB62-38083C047AD0}" srcOrd="1" destOrd="0" presId="urn:microsoft.com/office/officeart/2005/8/layout/hierarchy3"/>
    <dgm:cxn modelId="{7EAAE06A-1278-45AF-B35B-989E9165E46D}" type="presParOf" srcId="{09C8596F-B7EE-4078-AB62-38083C047AD0}" destId="{1E7F0E5B-E1F4-4BF5-9220-E2BCE5570E7A}" srcOrd="0" destOrd="0" presId="urn:microsoft.com/office/officeart/2005/8/layout/hierarchy3"/>
    <dgm:cxn modelId="{B4187555-6232-4014-9553-426F06F1179D}" type="presParOf" srcId="{09C8596F-B7EE-4078-AB62-38083C047AD0}" destId="{2A9C2B59-A731-4586-BEA0-9A60D8380A9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E5AD16-193F-4005-A3C5-1FD8FF037567}">
      <dsp:nvSpPr>
        <dsp:cNvPr id="0" name=""/>
        <dsp:cNvSpPr/>
      </dsp:nvSpPr>
      <dsp:spPr>
        <a:xfrm>
          <a:off x="2461" y="960246"/>
          <a:ext cx="994898" cy="4974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dk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dk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Data Collection</a:t>
          </a:r>
        </a:p>
      </dsp:txBody>
      <dsp:txXfrm>
        <a:off x="17031" y="974816"/>
        <a:ext cx="965758" cy="468309"/>
      </dsp:txXfrm>
    </dsp:sp>
    <dsp:sp modelId="{F069C017-0CC3-4935-8152-C21E6CA99375}">
      <dsp:nvSpPr>
        <dsp:cNvPr id="0" name=""/>
        <dsp:cNvSpPr/>
      </dsp:nvSpPr>
      <dsp:spPr>
        <a:xfrm>
          <a:off x="101951" y="1457695"/>
          <a:ext cx="99489" cy="3730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3086"/>
              </a:lnTo>
              <a:lnTo>
                <a:pt x="99489" y="373086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377B3F-D2BC-4997-B857-F2E2050F1B9E}">
      <dsp:nvSpPr>
        <dsp:cNvPr id="0" name=""/>
        <dsp:cNvSpPr/>
      </dsp:nvSpPr>
      <dsp:spPr>
        <a:xfrm>
          <a:off x="201441" y="1582057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What data exists</a:t>
          </a:r>
        </a:p>
      </dsp:txBody>
      <dsp:txXfrm>
        <a:off x="216011" y="1596627"/>
        <a:ext cx="766778" cy="468309"/>
      </dsp:txXfrm>
    </dsp:sp>
    <dsp:sp modelId="{118DF10D-03A9-47C0-9EB5-3E3875160461}">
      <dsp:nvSpPr>
        <dsp:cNvPr id="0" name=""/>
        <dsp:cNvSpPr/>
      </dsp:nvSpPr>
      <dsp:spPr>
        <a:xfrm>
          <a:off x="101951" y="1457695"/>
          <a:ext cx="99489" cy="11533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53378"/>
              </a:lnTo>
              <a:lnTo>
                <a:pt x="99489" y="1153378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21FE0B-DD11-416D-A115-B0852F617306}">
      <dsp:nvSpPr>
        <dsp:cNvPr id="0" name=""/>
        <dsp:cNvSpPr/>
      </dsp:nvSpPr>
      <dsp:spPr>
        <a:xfrm>
          <a:off x="201441" y="2203869"/>
          <a:ext cx="795918" cy="81440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Where can you get it? Is it public? Are there privacy concerns?</a:t>
          </a:r>
        </a:p>
      </dsp:txBody>
      <dsp:txXfrm>
        <a:off x="224753" y="2227181"/>
        <a:ext cx="749294" cy="767784"/>
      </dsp:txXfrm>
    </dsp:sp>
    <dsp:sp modelId="{A34E11AB-8995-4E66-BA61-2C6DEBEFAC27}">
      <dsp:nvSpPr>
        <dsp:cNvPr id="0" name=""/>
        <dsp:cNvSpPr/>
      </dsp:nvSpPr>
      <dsp:spPr>
        <a:xfrm>
          <a:off x="101951" y="1457695"/>
          <a:ext cx="99489" cy="19336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33669"/>
              </a:lnTo>
              <a:lnTo>
                <a:pt x="99489" y="1933669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CE04A9-FDDA-434C-8076-F59A8C663CD2}">
      <dsp:nvSpPr>
        <dsp:cNvPr id="0" name=""/>
        <dsp:cNvSpPr/>
      </dsp:nvSpPr>
      <dsp:spPr>
        <a:xfrm>
          <a:off x="201441" y="3142640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Is it structured or unstructured </a:t>
          </a:r>
        </a:p>
      </dsp:txBody>
      <dsp:txXfrm>
        <a:off x="216011" y="3157210"/>
        <a:ext cx="766778" cy="468309"/>
      </dsp:txXfrm>
    </dsp:sp>
    <dsp:sp modelId="{A18E6902-A9CC-4311-90FF-834F44E2DBEF}">
      <dsp:nvSpPr>
        <dsp:cNvPr id="0" name=""/>
        <dsp:cNvSpPr/>
      </dsp:nvSpPr>
      <dsp:spPr>
        <a:xfrm>
          <a:off x="1246084" y="960246"/>
          <a:ext cx="994898" cy="4974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dk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dk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Data preparation</a:t>
          </a:r>
        </a:p>
      </dsp:txBody>
      <dsp:txXfrm>
        <a:off x="1260654" y="974816"/>
        <a:ext cx="965758" cy="468309"/>
      </dsp:txXfrm>
    </dsp:sp>
    <dsp:sp modelId="{C39323A7-28DD-4E47-8810-E71531A47F7F}">
      <dsp:nvSpPr>
        <dsp:cNvPr id="0" name=""/>
        <dsp:cNvSpPr/>
      </dsp:nvSpPr>
      <dsp:spPr>
        <a:xfrm>
          <a:off x="1345574" y="1457695"/>
          <a:ext cx="99489" cy="3730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3086"/>
              </a:lnTo>
              <a:lnTo>
                <a:pt x="99489" y="373086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DA1542-AA7C-4157-850E-CD330E73D22A}">
      <dsp:nvSpPr>
        <dsp:cNvPr id="0" name=""/>
        <dsp:cNvSpPr/>
      </dsp:nvSpPr>
      <dsp:spPr>
        <a:xfrm>
          <a:off x="1445064" y="1582057"/>
          <a:ext cx="983819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Exploratory data analysis(EDA)</a:t>
          </a:r>
        </a:p>
      </dsp:txBody>
      <dsp:txXfrm>
        <a:off x="1459634" y="1596627"/>
        <a:ext cx="954679" cy="468309"/>
      </dsp:txXfrm>
    </dsp:sp>
    <dsp:sp modelId="{0E890698-3AEF-45E3-A5FC-82567F357533}">
      <dsp:nvSpPr>
        <dsp:cNvPr id="0" name=""/>
        <dsp:cNvSpPr/>
      </dsp:nvSpPr>
      <dsp:spPr>
        <a:xfrm>
          <a:off x="1345574" y="1457695"/>
          <a:ext cx="99489" cy="9948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4898"/>
              </a:lnTo>
              <a:lnTo>
                <a:pt x="99489" y="994898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3FA922-72A3-4124-9DA8-BC3BD84A814B}">
      <dsp:nvSpPr>
        <dsp:cNvPr id="0" name=""/>
        <dsp:cNvSpPr/>
      </dsp:nvSpPr>
      <dsp:spPr>
        <a:xfrm>
          <a:off x="1445064" y="2203869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Data Preprocessing</a:t>
          </a:r>
        </a:p>
      </dsp:txBody>
      <dsp:txXfrm>
        <a:off x="1459634" y="2218439"/>
        <a:ext cx="766778" cy="468309"/>
      </dsp:txXfrm>
    </dsp:sp>
    <dsp:sp modelId="{1FB94252-535B-43C1-B6C0-9E94D2F97067}">
      <dsp:nvSpPr>
        <dsp:cNvPr id="0" name=""/>
        <dsp:cNvSpPr/>
      </dsp:nvSpPr>
      <dsp:spPr>
        <a:xfrm>
          <a:off x="1345574" y="1457695"/>
          <a:ext cx="99489" cy="16167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16709"/>
              </a:lnTo>
              <a:lnTo>
                <a:pt x="99489" y="1616709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3A7AFF-1BC4-4332-844B-87843EFD6B08}">
      <dsp:nvSpPr>
        <dsp:cNvPr id="0" name=""/>
        <dsp:cNvSpPr/>
      </dsp:nvSpPr>
      <dsp:spPr>
        <a:xfrm>
          <a:off x="1445064" y="2825680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Data Splitting</a:t>
          </a:r>
        </a:p>
      </dsp:txBody>
      <dsp:txXfrm>
        <a:off x="1459634" y="2840250"/>
        <a:ext cx="766778" cy="468309"/>
      </dsp:txXfrm>
    </dsp:sp>
    <dsp:sp modelId="{5321D7AF-86C1-48E6-92FF-FC4D7E4EC460}">
      <dsp:nvSpPr>
        <dsp:cNvPr id="0" name=""/>
        <dsp:cNvSpPr/>
      </dsp:nvSpPr>
      <dsp:spPr>
        <a:xfrm>
          <a:off x="2489707" y="960246"/>
          <a:ext cx="994898" cy="4974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dk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dk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Train a model</a:t>
          </a:r>
        </a:p>
      </dsp:txBody>
      <dsp:txXfrm>
        <a:off x="2504277" y="974816"/>
        <a:ext cx="965758" cy="468309"/>
      </dsp:txXfrm>
    </dsp:sp>
    <dsp:sp modelId="{D2114795-79C9-4C4E-9BFD-B07B1130AC89}">
      <dsp:nvSpPr>
        <dsp:cNvPr id="0" name=""/>
        <dsp:cNvSpPr/>
      </dsp:nvSpPr>
      <dsp:spPr>
        <a:xfrm>
          <a:off x="2589197" y="1457695"/>
          <a:ext cx="99489" cy="5141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4113"/>
              </a:lnTo>
              <a:lnTo>
                <a:pt x="99489" y="514113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0F868E-6AD5-43F1-BC87-664AE22D0834}">
      <dsp:nvSpPr>
        <dsp:cNvPr id="0" name=""/>
        <dsp:cNvSpPr/>
      </dsp:nvSpPr>
      <dsp:spPr>
        <a:xfrm>
          <a:off x="2688687" y="1582057"/>
          <a:ext cx="795918" cy="77950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Choose an algorithm (based on your problem/data)</a:t>
          </a:r>
        </a:p>
      </dsp:txBody>
      <dsp:txXfrm>
        <a:off x="2711518" y="1604888"/>
        <a:ext cx="750256" cy="733840"/>
      </dsp:txXfrm>
    </dsp:sp>
    <dsp:sp modelId="{93FD2108-79DD-4B9C-B34A-E488C7972700}">
      <dsp:nvSpPr>
        <dsp:cNvPr id="0" name=""/>
        <dsp:cNvSpPr/>
      </dsp:nvSpPr>
      <dsp:spPr>
        <a:xfrm>
          <a:off x="2589197" y="1457695"/>
          <a:ext cx="99489" cy="12769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6952"/>
              </a:lnTo>
              <a:lnTo>
                <a:pt x="99489" y="1276952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B93606-FE95-4F01-A76D-C874759FD4F2}">
      <dsp:nvSpPr>
        <dsp:cNvPr id="0" name=""/>
        <dsp:cNvSpPr/>
      </dsp:nvSpPr>
      <dsp:spPr>
        <a:xfrm>
          <a:off x="2688687" y="2485923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Overfit them regularize</a:t>
          </a:r>
        </a:p>
      </dsp:txBody>
      <dsp:txXfrm>
        <a:off x="2703257" y="2500493"/>
        <a:ext cx="766778" cy="468309"/>
      </dsp:txXfrm>
    </dsp:sp>
    <dsp:sp modelId="{D461AA63-FBAD-43AC-8DEC-11AB5759C3CD}">
      <dsp:nvSpPr>
        <dsp:cNvPr id="0" name=""/>
        <dsp:cNvSpPr/>
      </dsp:nvSpPr>
      <dsp:spPr>
        <a:xfrm>
          <a:off x="2589197" y="1457695"/>
          <a:ext cx="99489" cy="18987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98763"/>
              </a:lnTo>
              <a:lnTo>
                <a:pt x="99489" y="1898763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1F51EB-3666-400E-8F94-68C4F7F17FE5}">
      <dsp:nvSpPr>
        <dsp:cNvPr id="0" name=""/>
        <dsp:cNvSpPr/>
      </dsp:nvSpPr>
      <dsp:spPr>
        <a:xfrm>
          <a:off x="2688687" y="3107734"/>
          <a:ext cx="952993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Tune hyperparameters</a:t>
          </a:r>
        </a:p>
      </dsp:txBody>
      <dsp:txXfrm>
        <a:off x="2703257" y="3122304"/>
        <a:ext cx="923853" cy="468309"/>
      </dsp:txXfrm>
    </dsp:sp>
    <dsp:sp modelId="{700C64C9-EE6D-4D15-89C2-8EBA35D84283}">
      <dsp:nvSpPr>
        <dsp:cNvPr id="0" name=""/>
        <dsp:cNvSpPr/>
      </dsp:nvSpPr>
      <dsp:spPr>
        <a:xfrm>
          <a:off x="3733330" y="960246"/>
          <a:ext cx="1199738" cy="4974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dk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dk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Analysis/evaluation</a:t>
          </a:r>
        </a:p>
      </dsp:txBody>
      <dsp:txXfrm>
        <a:off x="3747900" y="974816"/>
        <a:ext cx="1170598" cy="468309"/>
      </dsp:txXfrm>
    </dsp:sp>
    <dsp:sp modelId="{13D180AE-C3B0-4791-B448-18C990AE9F4E}">
      <dsp:nvSpPr>
        <dsp:cNvPr id="0" name=""/>
        <dsp:cNvSpPr/>
      </dsp:nvSpPr>
      <dsp:spPr>
        <a:xfrm>
          <a:off x="3853304" y="1457695"/>
          <a:ext cx="119973" cy="3730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3086"/>
              </a:lnTo>
              <a:lnTo>
                <a:pt x="119973" y="373086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E1E0AB-1FAA-4D50-8EA7-8FFC1D603784}">
      <dsp:nvSpPr>
        <dsp:cNvPr id="0" name=""/>
        <dsp:cNvSpPr/>
      </dsp:nvSpPr>
      <dsp:spPr>
        <a:xfrm>
          <a:off x="3973278" y="1582057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Evaluation metrics</a:t>
          </a:r>
        </a:p>
      </dsp:txBody>
      <dsp:txXfrm>
        <a:off x="3987848" y="1596627"/>
        <a:ext cx="766778" cy="468309"/>
      </dsp:txXfrm>
    </dsp:sp>
    <dsp:sp modelId="{BF896F13-E7AD-4FC7-93F8-95750F5F812F}">
      <dsp:nvSpPr>
        <dsp:cNvPr id="0" name=""/>
        <dsp:cNvSpPr/>
      </dsp:nvSpPr>
      <dsp:spPr>
        <a:xfrm>
          <a:off x="3853304" y="1457695"/>
          <a:ext cx="119973" cy="9948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4898"/>
              </a:lnTo>
              <a:lnTo>
                <a:pt x="119973" y="994898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B0DF88-DEF4-4B1A-B1E4-89D3D3634CFF}">
      <dsp:nvSpPr>
        <dsp:cNvPr id="0" name=""/>
        <dsp:cNvSpPr/>
      </dsp:nvSpPr>
      <dsp:spPr>
        <a:xfrm>
          <a:off x="3973278" y="2203869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Feature importance</a:t>
          </a:r>
        </a:p>
      </dsp:txBody>
      <dsp:txXfrm>
        <a:off x="3987848" y="2218439"/>
        <a:ext cx="766778" cy="468309"/>
      </dsp:txXfrm>
    </dsp:sp>
    <dsp:sp modelId="{519E3B46-E935-4782-8BC7-A973149BBFC4}">
      <dsp:nvSpPr>
        <dsp:cNvPr id="0" name=""/>
        <dsp:cNvSpPr/>
      </dsp:nvSpPr>
      <dsp:spPr>
        <a:xfrm>
          <a:off x="3853304" y="1457695"/>
          <a:ext cx="119973" cy="16167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16709"/>
              </a:lnTo>
              <a:lnTo>
                <a:pt x="119973" y="1616709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BCE4D9-1B39-4F77-935B-DBC11B9E58BB}">
      <dsp:nvSpPr>
        <dsp:cNvPr id="0" name=""/>
        <dsp:cNvSpPr/>
      </dsp:nvSpPr>
      <dsp:spPr>
        <a:xfrm>
          <a:off x="3973278" y="2825680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Training/inference cost</a:t>
          </a:r>
        </a:p>
      </dsp:txBody>
      <dsp:txXfrm>
        <a:off x="3987848" y="2840250"/>
        <a:ext cx="766778" cy="468309"/>
      </dsp:txXfrm>
    </dsp:sp>
    <dsp:sp modelId="{CDADFB08-655A-4FB5-9A0B-AA70C5502E2F}">
      <dsp:nvSpPr>
        <dsp:cNvPr id="0" name=""/>
        <dsp:cNvSpPr/>
      </dsp:nvSpPr>
      <dsp:spPr>
        <a:xfrm>
          <a:off x="3853304" y="1457695"/>
          <a:ext cx="137905" cy="24604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60493"/>
              </a:lnTo>
              <a:lnTo>
                <a:pt x="137905" y="2460493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F366F7-7406-40E6-907C-361CC9CD9549}">
      <dsp:nvSpPr>
        <dsp:cNvPr id="0" name=""/>
        <dsp:cNvSpPr/>
      </dsp:nvSpPr>
      <dsp:spPr>
        <a:xfrm>
          <a:off x="3991210" y="3669464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Worst examples</a:t>
          </a:r>
        </a:p>
      </dsp:txBody>
      <dsp:txXfrm>
        <a:off x="4005780" y="3684034"/>
        <a:ext cx="766778" cy="468309"/>
      </dsp:txXfrm>
    </dsp:sp>
    <dsp:sp modelId="{632A61C3-1A2C-4817-8175-FAD570161667}">
      <dsp:nvSpPr>
        <dsp:cNvPr id="0" name=""/>
        <dsp:cNvSpPr/>
      </dsp:nvSpPr>
      <dsp:spPr>
        <a:xfrm>
          <a:off x="5181793" y="960246"/>
          <a:ext cx="994898" cy="4974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dk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dk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Serve model</a:t>
          </a:r>
        </a:p>
      </dsp:txBody>
      <dsp:txXfrm>
        <a:off x="5196363" y="974816"/>
        <a:ext cx="965758" cy="468309"/>
      </dsp:txXfrm>
    </dsp:sp>
    <dsp:sp modelId="{B4F45F5C-CCA6-44A5-B1AF-9E530567E5A0}">
      <dsp:nvSpPr>
        <dsp:cNvPr id="0" name=""/>
        <dsp:cNvSpPr/>
      </dsp:nvSpPr>
      <dsp:spPr>
        <a:xfrm>
          <a:off x="5281283" y="1457695"/>
          <a:ext cx="99489" cy="3730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3086"/>
              </a:lnTo>
              <a:lnTo>
                <a:pt x="99489" y="373086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22B74B-6B80-450C-AD77-34D69BA86897}">
      <dsp:nvSpPr>
        <dsp:cNvPr id="0" name=""/>
        <dsp:cNvSpPr/>
      </dsp:nvSpPr>
      <dsp:spPr>
        <a:xfrm>
          <a:off x="5380772" y="1582057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Put your model in production</a:t>
          </a:r>
        </a:p>
      </dsp:txBody>
      <dsp:txXfrm>
        <a:off x="5395342" y="1596627"/>
        <a:ext cx="766778" cy="468309"/>
      </dsp:txXfrm>
    </dsp:sp>
    <dsp:sp modelId="{F9EB23E5-7B3C-4CB7-8CBA-BDB8E00F08F5}">
      <dsp:nvSpPr>
        <dsp:cNvPr id="0" name=""/>
        <dsp:cNvSpPr/>
      </dsp:nvSpPr>
      <dsp:spPr>
        <a:xfrm>
          <a:off x="5281283" y="1457695"/>
          <a:ext cx="99489" cy="9948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4898"/>
              </a:lnTo>
              <a:lnTo>
                <a:pt x="99489" y="994898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ECF29C-2122-49BB-92D3-2EF3568C8B1D}">
      <dsp:nvSpPr>
        <dsp:cNvPr id="0" name=""/>
        <dsp:cNvSpPr/>
      </dsp:nvSpPr>
      <dsp:spPr>
        <a:xfrm>
          <a:off x="5380772" y="2203869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Revaluate</a:t>
          </a:r>
        </a:p>
      </dsp:txBody>
      <dsp:txXfrm>
        <a:off x="5395342" y="2218439"/>
        <a:ext cx="766778" cy="468309"/>
      </dsp:txXfrm>
    </dsp:sp>
    <dsp:sp modelId="{1CCE4EDC-A4D3-4E95-B6DE-7230C6735A3E}">
      <dsp:nvSpPr>
        <dsp:cNvPr id="0" name=""/>
        <dsp:cNvSpPr/>
      </dsp:nvSpPr>
      <dsp:spPr>
        <a:xfrm>
          <a:off x="6425416" y="960246"/>
          <a:ext cx="994898" cy="4974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dk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dk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Retrain model</a:t>
          </a:r>
        </a:p>
      </dsp:txBody>
      <dsp:txXfrm>
        <a:off x="6439986" y="974816"/>
        <a:ext cx="965758" cy="468309"/>
      </dsp:txXfrm>
    </dsp:sp>
    <dsp:sp modelId="{1E7F0E5B-E1F4-4BF5-9220-E2BCE5570E7A}">
      <dsp:nvSpPr>
        <dsp:cNvPr id="0" name=""/>
        <dsp:cNvSpPr/>
      </dsp:nvSpPr>
      <dsp:spPr>
        <a:xfrm>
          <a:off x="6524906" y="1457695"/>
          <a:ext cx="99489" cy="3730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3086"/>
              </a:lnTo>
              <a:lnTo>
                <a:pt x="99489" y="373086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9C2B59-A731-4586-BEA0-9A60D8380A93}">
      <dsp:nvSpPr>
        <dsp:cNvPr id="0" name=""/>
        <dsp:cNvSpPr/>
      </dsp:nvSpPr>
      <dsp:spPr>
        <a:xfrm>
          <a:off x="6624395" y="1582057"/>
          <a:ext cx="795918" cy="49744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Are old predictions still valid?</a:t>
          </a:r>
        </a:p>
      </dsp:txBody>
      <dsp:txXfrm>
        <a:off x="6638965" y="1596627"/>
        <a:ext cx="766778" cy="4683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456805-9FF0-4934-BDCD-CD6CD9C90D8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34487-34A5-4CE5-B125-65C7AA3A2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60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42809-F9E3-4A75-B62F-BCC00CF1D2C4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6350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809C-C813-4F26-B606-B8B780D309BC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286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4F231-3E1D-4E6D-8330-92FB8D052602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098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ADDF-8E9F-41FB-80F2-C719A60C767C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501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A1AF3-457B-4C1E-BCAA-E84A6DBA77BF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153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1D98-27AD-49A1-81F9-9FCB73783262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877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46F3-8877-4595-B446-C7DBCAFD1C37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593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0AAA7-90D3-44B0-BB0C-0D6F6AC47D5F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41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019F-9072-43E0-99B2-DFB3AB8D7A9B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375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441BB070-6AFB-4C8E-8528-0E860B77C364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3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78910-4CDD-43F1-A3F0-EDFB02FA08A5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955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2C922AA-47DD-4AC9-8018-C86F24946DB1}" type="datetime1">
              <a:rPr lang="en-US" smtClean="0"/>
              <a:t>6/29/2022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719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0" r:id="rId1"/>
    <p:sldLayoutId id="2147484311" r:id="rId2"/>
    <p:sldLayoutId id="2147484312" r:id="rId3"/>
    <p:sldLayoutId id="2147484313" r:id="rId4"/>
    <p:sldLayoutId id="2147484314" r:id="rId5"/>
    <p:sldLayoutId id="2147484315" r:id="rId6"/>
    <p:sldLayoutId id="2147484316" r:id="rId7"/>
    <p:sldLayoutId id="2147484317" r:id="rId8"/>
    <p:sldLayoutId id="2147484318" r:id="rId9"/>
    <p:sldLayoutId id="2147484319" r:id="rId10"/>
    <p:sldLayoutId id="2147484320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reakyavk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pypi.org/project/opencv-python/" TargetMode="External"/><Relationship Id="rId3" Type="http://schemas.openxmlformats.org/officeDocument/2006/relationships/hyperlink" Target="https://www.youtube.com/watch?v=7IFhsbfby9s" TargetMode="External"/><Relationship Id="rId7" Type="http://schemas.openxmlformats.org/officeDocument/2006/relationships/hyperlink" Target="https://scholarworks.sjsu.edu/cgi/viewcontent.cgi?article=1932&amp;context=etd_projects" TargetMode="External"/><Relationship Id="rId2" Type="http://schemas.openxmlformats.org/officeDocument/2006/relationships/hyperlink" Target="https://www.youtube.com/watch?v=UeXCqE7YNI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sarafianos.github.io/assets/3DHumanPose.pdf" TargetMode="External"/><Relationship Id="rId5" Type="http://schemas.openxmlformats.org/officeDocument/2006/relationships/hyperlink" Target="https://www.youtube.com/watch?v=RGOj5yH7evk" TargetMode="External"/><Relationship Id="rId4" Type="http://schemas.openxmlformats.org/officeDocument/2006/relationships/hyperlink" Target="https://www.youtube.com/watch?v=-ZrDjwXZGxI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95817" y="394712"/>
            <a:ext cx="8752366" cy="9027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A500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 200:Human Pose Estimation for Arthritis Disorder using Deep Learning Techniques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A1E143-99F7-453B-BBDF-787EDA75CEC1}"/>
              </a:ext>
            </a:extLst>
          </p:cNvPr>
          <p:cNvSpPr txBox="1"/>
          <p:nvPr/>
        </p:nvSpPr>
        <p:spPr>
          <a:xfrm>
            <a:off x="441509" y="3366166"/>
            <a:ext cx="3206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</a:p>
          <a:p>
            <a:r>
              <a:rPr lang="en-IN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K .Aakash (E0221041)</a:t>
            </a:r>
          </a:p>
          <a:p>
            <a:r>
              <a:rPr lang="en-IN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R .Tarun Raaj (E0221024)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838E78-0102-4F90-A6C6-365EDBEFA554}"/>
              </a:ext>
            </a:extLst>
          </p:cNvPr>
          <p:cNvSpPr txBox="1"/>
          <p:nvPr/>
        </p:nvSpPr>
        <p:spPr>
          <a:xfrm>
            <a:off x="5092986" y="3504665"/>
            <a:ext cx="3659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 </a:t>
            </a:r>
          </a:p>
          <a:p>
            <a:r>
              <a:rPr lang="en-IN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 .Nirmala Balasundaram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3562A2-963B-4C2E-B1B0-7D33D15C836E}"/>
              </a:ext>
            </a:extLst>
          </p:cNvPr>
          <p:cNvSpPr txBox="1"/>
          <p:nvPr/>
        </p:nvSpPr>
        <p:spPr>
          <a:xfrm>
            <a:off x="3333520" y="1549018"/>
            <a:ext cx="2366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200 Internship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BE009C-D6E7-4BA4-A513-197D972CCD2E}"/>
              </a:ext>
            </a:extLst>
          </p:cNvPr>
          <p:cNvSpPr txBox="1"/>
          <p:nvPr/>
        </p:nvSpPr>
        <p:spPr>
          <a:xfrm>
            <a:off x="3610625" y="2157339"/>
            <a:ext cx="1763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Review </a:t>
            </a:r>
          </a:p>
        </p:txBody>
      </p:sp>
      <p:pic>
        <p:nvPicPr>
          <p:cNvPr id="13" name="image1.png">
            <a:extLst>
              <a:ext uri="{FF2B5EF4-FFF2-40B4-BE49-F238E27FC236}">
                <a16:creationId xmlns:a16="http://schemas.microsoft.com/office/drawing/2014/main" id="{234E549E-6B1C-4C5D-88D1-7087C47ACD50}"/>
              </a:ext>
            </a:extLst>
          </p:cNvPr>
          <p:cNvPicPr preferRelativeResize="0"/>
          <p:nvPr/>
        </p:nvPicPr>
        <p:blipFill>
          <a:blip r:embed="rId2"/>
          <a:srcRect/>
          <a:stretch>
            <a:fillRect/>
          </a:stretch>
        </p:blipFill>
        <p:spPr>
          <a:xfrm>
            <a:off x="593909" y="4503790"/>
            <a:ext cx="7797055" cy="120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929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84CDDD-8D44-04B6-2669-2B9F0FCC5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86DDD86-970F-DBCF-7BAC-903D230ADA68}"/>
              </a:ext>
            </a:extLst>
          </p:cNvPr>
          <p:cNvSpPr txBox="1">
            <a:spLocks/>
          </p:cNvSpPr>
          <p:nvPr/>
        </p:nvSpPr>
        <p:spPr>
          <a:xfrm>
            <a:off x="661947" y="176123"/>
            <a:ext cx="7747416" cy="12940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 dirty="0">
                <a:solidFill>
                  <a:srgbClr val="A500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done(4/5) </a:t>
            </a:r>
          </a:p>
        </p:txBody>
      </p:sp>
      <p:pic>
        <p:nvPicPr>
          <p:cNvPr id="3" name="Face Detecting">
            <a:hlinkClick r:id="" action="ppaction://media"/>
            <a:extLst>
              <a:ext uri="{FF2B5EF4-FFF2-40B4-BE49-F238E27FC236}">
                <a16:creationId xmlns:a16="http://schemas.microsoft.com/office/drawing/2014/main" id="{808A4A03-7E21-783D-9C1F-D86F390AE6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2612" y="1972235"/>
            <a:ext cx="6096000" cy="362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6774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84CDDD-8D44-04B6-2669-2B9F0FCC5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86DDD86-970F-DBCF-7BAC-903D230ADA68}"/>
              </a:ext>
            </a:extLst>
          </p:cNvPr>
          <p:cNvSpPr txBox="1">
            <a:spLocks/>
          </p:cNvSpPr>
          <p:nvPr/>
        </p:nvSpPr>
        <p:spPr>
          <a:xfrm>
            <a:off x="661947" y="176123"/>
            <a:ext cx="7747416" cy="12940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 dirty="0">
                <a:solidFill>
                  <a:srgbClr val="A500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done(5/5)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3E29DB-D24B-32DC-AAB1-8C078BBEC749}"/>
              </a:ext>
            </a:extLst>
          </p:cNvPr>
          <p:cNvSpPr txBox="1"/>
          <p:nvPr/>
        </p:nvSpPr>
        <p:spPr>
          <a:xfrm>
            <a:off x="950259" y="1954306"/>
            <a:ext cx="5190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Created Repositories in GitHub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Machine Algorithms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OpenCV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DC3AB9-BF1B-3FA9-DBD2-79EE7970C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290" y="2972211"/>
            <a:ext cx="4132730" cy="17880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FA6991-FA20-C9FF-BE5A-1D78EB6F302E}"/>
              </a:ext>
            </a:extLst>
          </p:cNvPr>
          <p:cNvSpPr txBox="1"/>
          <p:nvPr/>
        </p:nvSpPr>
        <p:spPr>
          <a:xfrm>
            <a:off x="956087" y="5531223"/>
            <a:ext cx="361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linkClick r:id="rId3"/>
              </a:rPr>
              <a:t>https://github.com/Freakyavk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75EFA3-6F87-448D-657D-59FFD3B12BBF}"/>
              </a:ext>
            </a:extLst>
          </p:cNvPr>
          <p:cNvSpPr txBox="1"/>
          <p:nvPr/>
        </p:nvSpPr>
        <p:spPr>
          <a:xfrm>
            <a:off x="950259" y="5161891"/>
            <a:ext cx="2465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 Link:</a:t>
            </a:r>
          </a:p>
        </p:txBody>
      </p:sp>
    </p:spTree>
    <p:extLst>
      <p:ext uri="{BB962C8B-B14F-4D97-AF65-F5344CB8AC3E}">
        <p14:creationId xmlns:p14="http://schemas.microsoft.com/office/powerpoint/2010/main" val="884651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29B95FA-CE5B-28BF-241E-C6FFF6D47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18DB9C1-5DF9-EE16-7BA2-E425F9A683E2}"/>
              </a:ext>
            </a:extLst>
          </p:cNvPr>
          <p:cNvSpPr txBox="1">
            <a:spLocks/>
          </p:cNvSpPr>
          <p:nvPr/>
        </p:nvSpPr>
        <p:spPr>
          <a:xfrm>
            <a:off x="661947" y="176123"/>
            <a:ext cx="7747416" cy="12940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 dirty="0">
                <a:solidFill>
                  <a:srgbClr val="A500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Timeline of the work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AF675ED-E382-EF5E-068A-D047722E1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694858"/>
              </p:ext>
            </p:extLst>
          </p:nvPr>
        </p:nvGraphicFramePr>
        <p:xfrm>
          <a:off x="822325" y="2089473"/>
          <a:ext cx="7543800" cy="2523949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1023601">
                  <a:extLst>
                    <a:ext uri="{9D8B030D-6E8A-4147-A177-3AD203B41FA5}">
                      <a16:colId xmlns:a16="http://schemas.microsoft.com/office/drawing/2014/main" val="2677337091"/>
                    </a:ext>
                  </a:extLst>
                </a:gridCol>
                <a:gridCol w="6520199">
                  <a:extLst>
                    <a:ext uri="{9D8B030D-6E8A-4147-A177-3AD203B41FA5}">
                      <a16:colId xmlns:a16="http://schemas.microsoft.com/office/drawing/2014/main" val="1637766892"/>
                    </a:ext>
                  </a:extLst>
                </a:gridCol>
              </a:tblGrid>
              <a:tr h="7852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400">
                          <a:effectLst/>
                        </a:rPr>
                        <a:t>21-06-2022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>
                          <a:effectLst/>
                        </a:rPr>
                        <a:t>Created Repository on Machine Learning and uploaded basic machine learning algorithms(Linear Regression,Logistic Regression,KNN &amp; SVM Algorithms)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extLst>
                  <a:ext uri="{0D108BD9-81ED-4DB2-BD59-A6C34878D82A}">
                    <a16:rowId xmlns:a16="http://schemas.microsoft.com/office/drawing/2014/main" val="4135512327"/>
                  </a:ext>
                </a:extLst>
              </a:tr>
              <a:tr h="301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400">
                          <a:effectLst/>
                        </a:rPr>
                        <a:t>22-06-2022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dirty="0">
                          <a:effectLst/>
                        </a:rPr>
                        <a:t>Code on real-time face detection using webcams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extLst>
                  <a:ext uri="{0D108BD9-81ED-4DB2-BD59-A6C34878D82A}">
                    <a16:rowId xmlns:a16="http://schemas.microsoft.com/office/drawing/2014/main" val="304435107"/>
                  </a:ext>
                </a:extLst>
              </a:tr>
              <a:tr h="301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400">
                          <a:effectLst/>
                        </a:rPr>
                        <a:t>23-06-2022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>
                          <a:effectLst/>
                        </a:rPr>
                        <a:t>Studied about Machine Learning and Deep Learning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extLst>
                  <a:ext uri="{0D108BD9-81ED-4DB2-BD59-A6C34878D82A}">
                    <a16:rowId xmlns:a16="http://schemas.microsoft.com/office/drawing/2014/main" val="1350257968"/>
                  </a:ext>
                </a:extLst>
              </a:tr>
              <a:tr h="53283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400">
                          <a:effectLst/>
                        </a:rPr>
                        <a:t>24-06-2022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>
                          <a:effectLst/>
                        </a:rPr>
                        <a:t>Created a Repository on OpenCV and uploaded the programs for Basic OpenCV and Face Detection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extLst>
                  <a:ext uri="{0D108BD9-81ED-4DB2-BD59-A6C34878D82A}">
                    <a16:rowId xmlns:a16="http://schemas.microsoft.com/office/drawing/2014/main" val="1677365847"/>
                  </a:ext>
                </a:extLst>
              </a:tr>
              <a:tr h="301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400">
                          <a:effectLst/>
                        </a:rPr>
                        <a:t>25-06-2022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>
                          <a:effectLst/>
                        </a:rPr>
                        <a:t>Objective of the project , Yoga Poses for input , Literature Review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extLst>
                  <a:ext uri="{0D108BD9-81ED-4DB2-BD59-A6C34878D82A}">
                    <a16:rowId xmlns:a16="http://schemas.microsoft.com/office/drawing/2014/main" val="2644155192"/>
                  </a:ext>
                </a:extLst>
              </a:tr>
              <a:tr h="301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400">
                          <a:effectLst/>
                        </a:rPr>
                        <a:t>27-06-2022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400" dirty="0">
                          <a:effectLst/>
                        </a:rPr>
                        <a:t>Problem Statement 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14022" marB="14022" anchor="ctr"/>
                </a:tc>
                <a:extLst>
                  <a:ext uri="{0D108BD9-81ED-4DB2-BD59-A6C34878D82A}">
                    <a16:rowId xmlns:a16="http://schemas.microsoft.com/office/drawing/2014/main" val="3173800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1264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59171" y="229912"/>
            <a:ext cx="7550192" cy="1123759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 dirty="0">
                <a:solidFill>
                  <a:srgbClr val="A500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B95F7E-1A6F-3C2F-7D8A-B3E75B51945D}"/>
              </a:ext>
            </a:extLst>
          </p:cNvPr>
          <p:cNvSpPr txBox="1"/>
          <p:nvPr/>
        </p:nvSpPr>
        <p:spPr>
          <a:xfrm>
            <a:off x="859171" y="2088776"/>
            <a:ext cx="755019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dirty="0"/>
              <a:t>Video Reference:</a:t>
            </a:r>
          </a:p>
          <a:p>
            <a:pPr algn="just"/>
            <a:r>
              <a:rPr lang="en-IN" dirty="0">
                <a:hlinkClick r:id="rId2"/>
              </a:rPr>
              <a:t>https://www.youtube.com/watch?v=UeXCqE7YNIY</a:t>
            </a:r>
            <a:endParaRPr lang="en-IN" dirty="0"/>
          </a:p>
          <a:p>
            <a:pPr algn="just"/>
            <a:r>
              <a:rPr lang="en-IN" dirty="0">
                <a:hlinkClick r:id="rId3"/>
              </a:rPr>
              <a:t>https://www.youtube.com/watch?v=7IFhsbfby9s</a:t>
            </a:r>
            <a:endParaRPr lang="en-IN" dirty="0"/>
          </a:p>
          <a:p>
            <a:pPr algn="just"/>
            <a:r>
              <a:rPr lang="en-IN" dirty="0">
                <a:hlinkClick r:id="rId4"/>
              </a:rPr>
              <a:t>https://www.youtube.com/watch?v=-ZrDjwXZGxI</a:t>
            </a:r>
            <a:endParaRPr lang="en-IN" dirty="0"/>
          </a:p>
          <a:p>
            <a:pPr algn="just"/>
            <a:r>
              <a:rPr lang="en-IN" dirty="0">
                <a:hlinkClick r:id="rId5"/>
              </a:rPr>
              <a:t>https://www.youtube.com/watch?v=RGOj5yH7evk</a:t>
            </a:r>
            <a:endParaRPr lang="en-IN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dirty="0"/>
              <a:t>Paper Reference:</a:t>
            </a:r>
          </a:p>
          <a:p>
            <a:pPr algn="just"/>
            <a:r>
              <a:rPr lang="en-IN" dirty="0">
                <a:hlinkClick r:id="rId6"/>
              </a:rPr>
              <a:t>https://nsarafianos.github.io/assets/3DHumanPose.pdf</a:t>
            </a:r>
            <a:endParaRPr lang="en-IN" dirty="0"/>
          </a:p>
          <a:p>
            <a:pPr algn="just"/>
            <a:r>
              <a:rPr lang="en-IN" dirty="0">
                <a:hlinkClick r:id="rId7"/>
              </a:rPr>
              <a:t>https://scholarworks.sjsu.edu/cgi/viewcontent.cgi?article=1932&amp;context=etd_projects</a:t>
            </a:r>
            <a:endParaRPr lang="en-IN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dirty="0"/>
              <a:t>Website used for downloading packages:</a:t>
            </a:r>
          </a:p>
          <a:p>
            <a:pPr algn="just"/>
            <a:r>
              <a:rPr lang="en-IN" dirty="0">
                <a:hlinkClick r:id="rId8"/>
              </a:rPr>
              <a:t>https://pypi.org/project/opencv-python/</a:t>
            </a:r>
            <a:endParaRPr lang="en-IN" dirty="0"/>
          </a:p>
          <a:p>
            <a:pPr algn="just"/>
            <a:endParaRPr lang="en-IN" dirty="0"/>
          </a:p>
          <a:p>
            <a:pPr algn="just"/>
            <a:endParaRPr lang="en-IN" dirty="0"/>
          </a:p>
          <a:p>
            <a:pPr algn="just"/>
            <a:endParaRPr lang="en-IN" dirty="0"/>
          </a:p>
          <a:p>
            <a:pPr algn="just"/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F9CC0A-4CF7-B161-91D0-A956F10BB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197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5892" y="2196144"/>
            <a:ext cx="3069771" cy="1456267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5D82DE-D2C4-705C-EE09-4CAFA6EE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324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64776" y="401458"/>
            <a:ext cx="7781365" cy="1006001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 dirty="0">
                <a:solidFill>
                  <a:srgbClr val="A5002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  <a:endParaRPr lang="en-US" sz="3200" b="1" dirty="0">
              <a:solidFill>
                <a:srgbClr val="A5002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6BE71E4-896A-C3F7-DA43-A5E5B1029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70C4C6-BECC-8069-74E4-993367803BC6}"/>
              </a:ext>
            </a:extLst>
          </p:cNvPr>
          <p:cNvSpPr txBox="1"/>
          <p:nvPr/>
        </p:nvSpPr>
        <p:spPr>
          <a:xfrm>
            <a:off x="869577" y="2089300"/>
            <a:ext cx="740484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fast-paced lives these days, people usually prefer exercising at home but feel the need of an instructor to evaluate their exercise form.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these resources are not always available, human pose recognition can be used to build a self-instruction exercise system that allows people to learn and practice exercises correctly by themselves.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with yoga however is that, just like any other exercise, it is of utmost importance to practice it correctly as any incorrect posture during a yoga session can be unproductive.</a:t>
            </a:r>
          </a:p>
        </p:txBody>
      </p:sp>
    </p:spTree>
    <p:extLst>
      <p:ext uri="{BB962C8B-B14F-4D97-AF65-F5344CB8AC3E}">
        <p14:creationId xmlns:p14="http://schemas.microsoft.com/office/powerpoint/2010/main" val="498810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61947" y="176123"/>
            <a:ext cx="7881418" cy="1249265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>
                <a:solidFill>
                  <a:srgbClr val="A500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US" sz="3200" b="1" dirty="0">
              <a:solidFill>
                <a:srgbClr val="A5002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86726E-5A83-1631-6ED4-1D23223B2F12}"/>
              </a:ext>
            </a:extLst>
          </p:cNvPr>
          <p:cNvSpPr txBox="1"/>
          <p:nvPr/>
        </p:nvSpPr>
        <p:spPr>
          <a:xfrm>
            <a:off x="793376" y="2017059"/>
            <a:ext cx="75572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 pose estimation is a deep-rooted problem in computer vision that has exposed many challenges in the past.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Analyzing human activities is beneficial in many fields like video surveillance, biometrics, assisted living, at-home health monitoring etc.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deals with localization of human joints in an image or video to form a skeletal representation.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6A394DC-0537-91E2-D704-033B6855A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859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61947" y="176123"/>
            <a:ext cx="7852299" cy="578031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Yoga poses for Arthritis Relief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86726E-5A83-1631-6ED4-1D23223B2F12}"/>
              </a:ext>
            </a:extLst>
          </p:cNvPr>
          <p:cNvSpPr txBox="1"/>
          <p:nvPr/>
        </p:nvSpPr>
        <p:spPr>
          <a:xfrm>
            <a:off x="842682" y="1111624"/>
            <a:ext cx="7557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DD4274-371A-35E1-42D6-DAF4B92AB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071" y="1434790"/>
            <a:ext cx="2143125" cy="2143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741C4E-0A55-045A-857B-17B8935F4223}"/>
              </a:ext>
            </a:extLst>
          </p:cNvPr>
          <p:cNvSpPr txBox="1"/>
          <p:nvPr/>
        </p:nvSpPr>
        <p:spPr>
          <a:xfrm>
            <a:off x="744071" y="926958"/>
            <a:ext cx="2493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Cat Pose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449A6D-6774-4452-BF20-06B79D847E23}"/>
              </a:ext>
            </a:extLst>
          </p:cNvPr>
          <p:cNvSpPr txBox="1"/>
          <p:nvPr/>
        </p:nvSpPr>
        <p:spPr>
          <a:xfrm>
            <a:off x="6372225" y="973125"/>
            <a:ext cx="2493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Cow Pose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115F39-7700-14AD-BB53-415CA74D0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225" y="1434790"/>
            <a:ext cx="2143125" cy="2143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99272CF-D925-BDAA-6852-56EDBF0CE2B6}"/>
              </a:ext>
            </a:extLst>
          </p:cNvPr>
          <p:cNvSpPr txBox="1"/>
          <p:nvPr/>
        </p:nvSpPr>
        <p:spPr>
          <a:xfrm>
            <a:off x="3157915" y="938820"/>
            <a:ext cx="2493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Tree Pose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069A54-382E-F8D6-8219-7812E56D25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7915" y="1432320"/>
            <a:ext cx="2857500" cy="2143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56D9D47-CFE0-F25E-3853-3E984021F47A}"/>
              </a:ext>
            </a:extLst>
          </p:cNvPr>
          <p:cNvSpPr txBox="1"/>
          <p:nvPr/>
        </p:nvSpPr>
        <p:spPr>
          <a:xfrm>
            <a:off x="842682" y="3868500"/>
            <a:ext cx="2142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Bridge pose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BE67098-E8AC-0E4D-DEC1-047DA2177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357" y="4326140"/>
            <a:ext cx="2116840" cy="215827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5B382D6-EA0A-6E89-18B5-BB1C1211FDA7}"/>
              </a:ext>
            </a:extLst>
          </p:cNvPr>
          <p:cNvSpPr txBox="1"/>
          <p:nvPr/>
        </p:nvSpPr>
        <p:spPr>
          <a:xfrm>
            <a:off x="3237700" y="386850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Downward Facing Dog Pose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2B2B78-82F4-0DE6-2E77-530C6356B9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4947" y="4313576"/>
            <a:ext cx="2857500" cy="2143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2244FF6-800A-9030-31C8-7D31EED4A850}"/>
              </a:ext>
            </a:extLst>
          </p:cNvPr>
          <p:cNvSpPr txBox="1"/>
          <p:nvPr/>
        </p:nvSpPr>
        <p:spPr>
          <a:xfrm>
            <a:off x="6372225" y="3868500"/>
            <a:ext cx="2142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Cow Face Pose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FEEA30D-D346-D110-FE5B-CC7E21739B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1121" y="4290280"/>
            <a:ext cx="2143125" cy="2143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D5E4E2-520B-1E1D-C87C-D1DC67CC8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493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EB30A91-3633-0B0E-38BE-AB735437B9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1319690"/>
              </p:ext>
            </p:extLst>
          </p:nvPr>
        </p:nvGraphicFramePr>
        <p:xfrm>
          <a:off x="822325" y="2726279"/>
          <a:ext cx="7543800" cy="3259366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545335">
                  <a:extLst>
                    <a:ext uri="{9D8B030D-6E8A-4147-A177-3AD203B41FA5}">
                      <a16:colId xmlns:a16="http://schemas.microsoft.com/office/drawing/2014/main" val="1591121068"/>
                    </a:ext>
                  </a:extLst>
                </a:gridCol>
                <a:gridCol w="2329035">
                  <a:extLst>
                    <a:ext uri="{9D8B030D-6E8A-4147-A177-3AD203B41FA5}">
                      <a16:colId xmlns:a16="http://schemas.microsoft.com/office/drawing/2014/main" val="3406776668"/>
                    </a:ext>
                  </a:extLst>
                </a:gridCol>
                <a:gridCol w="1124753">
                  <a:extLst>
                    <a:ext uri="{9D8B030D-6E8A-4147-A177-3AD203B41FA5}">
                      <a16:colId xmlns:a16="http://schemas.microsoft.com/office/drawing/2014/main" val="3608105436"/>
                    </a:ext>
                  </a:extLst>
                </a:gridCol>
                <a:gridCol w="556696">
                  <a:extLst>
                    <a:ext uri="{9D8B030D-6E8A-4147-A177-3AD203B41FA5}">
                      <a16:colId xmlns:a16="http://schemas.microsoft.com/office/drawing/2014/main" val="1556820174"/>
                    </a:ext>
                  </a:extLst>
                </a:gridCol>
                <a:gridCol w="2987981">
                  <a:extLst>
                    <a:ext uri="{9D8B030D-6E8A-4147-A177-3AD203B41FA5}">
                      <a16:colId xmlns:a16="http://schemas.microsoft.com/office/drawing/2014/main" val="480739164"/>
                    </a:ext>
                  </a:extLst>
                </a:gridCol>
              </a:tblGrid>
              <a:tr h="502532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Overview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extLst>
                  <a:ext uri="{0D108BD9-81ED-4DB2-BD59-A6C34878D82A}">
                    <a16:rowId xmlns:a16="http://schemas.microsoft.com/office/drawing/2014/main" val="1095175353"/>
                  </a:ext>
                </a:extLst>
              </a:tr>
              <a:tr h="502532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Compter Vision and Image Understanding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Nikolaos Sarafianos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2016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3d pose estimation from RGB images and videos using </a:t>
                      </a:r>
                      <a:r>
                        <a:rPr lang="en-GB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CNN for classification of yoga poses.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6817" marR="6817" marT="6817" marB="0" anchor="ctr"/>
                </a:tc>
                <a:extLst>
                  <a:ext uri="{0D108BD9-81ED-4DB2-BD59-A6C34878D82A}">
                    <a16:rowId xmlns:a16="http://schemas.microsoft.com/office/drawing/2014/main" val="1607033133"/>
                  </a:ext>
                </a:extLst>
              </a:tr>
              <a:tr h="957198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Yoga Pose Classification Using Deep Learning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Shruti Kothari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Used OpenPose for initial keypoint identification from videos as input followed by CNN for classification of yoga poses.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17" marR="6817" marT="6817" marB="0" anchor="ctr"/>
                </a:tc>
                <a:extLst>
                  <a:ext uri="{0D108BD9-81ED-4DB2-BD59-A6C34878D82A}">
                    <a16:rowId xmlns:a16="http://schemas.microsoft.com/office/drawing/2014/main" val="2789825885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69E69F-EA8D-CAB9-A82B-4C730784B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28C375-C767-A7B1-BC89-7EA41A43F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DE7C51F-19D9-ABD1-9B7C-F6B1DAC74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171" y="229912"/>
            <a:ext cx="7550192" cy="1123759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 dirty="0">
                <a:solidFill>
                  <a:srgbClr val="A500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survey </a:t>
            </a:r>
          </a:p>
        </p:txBody>
      </p:sp>
    </p:spTree>
    <p:extLst>
      <p:ext uri="{BB962C8B-B14F-4D97-AF65-F5344CB8AC3E}">
        <p14:creationId xmlns:p14="http://schemas.microsoft.com/office/powerpoint/2010/main" val="269345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61947" y="176123"/>
            <a:ext cx="7747416" cy="1401665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 dirty="0">
                <a:solidFill>
                  <a:srgbClr val="A500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Flow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7C52B71-BD1D-9185-371A-A0436031B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7AB0681-3B8E-7B80-AE0B-AC56017AC8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5894391"/>
              </p:ext>
            </p:extLst>
          </p:nvPr>
        </p:nvGraphicFramePr>
        <p:xfrm>
          <a:off x="905435" y="1801906"/>
          <a:ext cx="7503928" cy="4008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6F29ED5-0454-FB36-04F3-CF0327C7D2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0708057"/>
              </p:ext>
            </p:extLst>
          </p:nvPr>
        </p:nvGraphicFramePr>
        <p:xfrm>
          <a:off x="860612" y="1353671"/>
          <a:ext cx="7422776" cy="49051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C2C04F3-17FD-95E4-47E5-022F86DD0316}"/>
              </a:ext>
            </a:extLst>
          </p:cNvPr>
          <p:cNvSpPr txBox="1"/>
          <p:nvPr/>
        </p:nvSpPr>
        <p:spPr>
          <a:xfrm>
            <a:off x="661947" y="5213283"/>
            <a:ext cx="2102692" cy="246221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more data for improve model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49443F-F9B2-1E3D-C4A3-E4C858E1DEC3}"/>
              </a:ext>
            </a:extLst>
          </p:cNvPr>
          <p:cNvCxnSpPr>
            <a:cxnSpLocks/>
          </p:cNvCxnSpPr>
          <p:nvPr/>
        </p:nvCxnSpPr>
        <p:spPr>
          <a:xfrm>
            <a:off x="2761129" y="5360894"/>
            <a:ext cx="2079811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88FE2C-0CA3-DB1D-2833-EC04F24CFCAA}"/>
              </a:ext>
            </a:extLst>
          </p:cNvPr>
          <p:cNvCxnSpPr>
            <a:cxnSpLocks/>
          </p:cNvCxnSpPr>
          <p:nvPr/>
        </p:nvCxnSpPr>
        <p:spPr>
          <a:xfrm flipH="1">
            <a:off x="5719482" y="3164541"/>
            <a:ext cx="28687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5429020-4A87-5302-C509-5FA816A73E6D}"/>
              </a:ext>
            </a:extLst>
          </p:cNvPr>
          <p:cNvCxnSpPr>
            <a:cxnSpLocks/>
          </p:cNvCxnSpPr>
          <p:nvPr/>
        </p:nvCxnSpPr>
        <p:spPr>
          <a:xfrm>
            <a:off x="6006353" y="3164541"/>
            <a:ext cx="0" cy="744071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E50252C-BFB5-FA13-0B1B-94A2113453BC}"/>
              </a:ext>
            </a:extLst>
          </p:cNvPr>
          <p:cNvCxnSpPr/>
          <p:nvPr/>
        </p:nvCxnSpPr>
        <p:spPr>
          <a:xfrm>
            <a:off x="6006353" y="3908612"/>
            <a:ext cx="242047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070A5CE-2912-4261-5E7F-28245991ECCD}"/>
              </a:ext>
            </a:extLst>
          </p:cNvPr>
          <p:cNvSpPr txBox="1"/>
          <p:nvPr/>
        </p:nvSpPr>
        <p:spPr>
          <a:xfrm>
            <a:off x="3630705" y="1882591"/>
            <a:ext cx="1210235" cy="246221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process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416DC33-ED48-F24D-315F-0F9B126B730A}"/>
              </a:ext>
            </a:extLst>
          </p:cNvPr>
          <p:cNvCxnSpPr>
            <a:cxnSpLocks/>
          </p:cNvCxnSpPr>
          <p:nvPr/>
        </p:nvCxnSpPr>
        <p:spPr>
          <a:xfrm>
            <a:off x="735106" y="2008094"/>
            <a:ext cx="0" cy="3205189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CFFC7C-939B-1CDD-788B-E9682FAF142E}"/>
              </a:ext>
            </a:extLst>
          </p:cNvPr>
          <p:cNvCxnSpPr>
            <a:endCxn id="22" idx="1"/>
          </p:cNvCxnSpPr>
          <p:nvPr/>
        </p:nvCxnSpPr>
        <p:spPr>
          <a:xfrm flipV="1">
            <a:off x="735106" y="2005702"/>
            <a:ext cx="2895599" cy="2392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3F511AC-BCA8-C759-C425-1398FFD19246}"/>
              </a:ext>
            </a:extLst>
          </p:cNvPr>
          <p:cNvCxnSpPr/>
          <p:nvPr/>
        </p:nvCxnSpPr>
        <p:spPr>
          <a:xfrm>
            <a:off x="4840940" y="2005702"/>
            <a:ext cx="3568423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B6B5684-18A2-F965-C713-E7F55147B8BD}"/>
              </a:ext>
            </a:extLst>
          </p:cNvPr>
          <p:cNvCxnSpPr/>
          <p:nvPr/>
        </p:nvCxnSpPr>
        <p:spPr>
          <a:xfrm>
            <a:off x="8409363" y="2005702"/>
            <a:ext cx="0" cy="53131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9BDCD4B-4F3F-77BF-3045-3F154E1D4953}"/>
              </a:ext>
            </a:extLst>
          </p:cNvPr>
          <p:cNvCxnSpPr/>
          <p:nvPr/>
        </p:nvCxnSpPr>
        <p:spPr>
          <a:xfrm>
            <a:off x="8283388" y="2537012"/>
            <a:ext cx="125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B095053-2A97-6AC5-951B-E387D4E19EA8}"/>
              </a:ext>
            </a:extLst>
          </p:cNvPr>
          <p:cNvCxnSpPr/>
          <p:nvPr/>
        </p:nvCxnSpPr>
        <p:spPr>
          <a:xfrm>
            <a:off x="735106" y="2537012"/>
            <a:ext cx="125506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4753125-BA3A-6F83-46D5-B1C82104180A}"/>
              </a:ext>
            </a:extLst>
          </p:cNvPr>
          <p:cNvCxnSpPr>
            <a:cxnSpLocks/>
          </p:cNvCxnSpPr>
          <p:nvPr/>
        </p:nvCxnSpPr>
        <p:spPr>
          <a:xfrm>
            <a:off x="1846729" y="2537012"/>
            <a:ext cx="25101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925512C-F36E-F820-8C12-D6BFB7DF2A29}"/>
              </a:ext>
            </a:extLst>
          </p:cNvPr>
          <p:cNvCxnSpPr>
            <a:cxnSpLocks/>
          </p:cNvCxnSpPr>
          <p:nvPr/>
        </p:nvCxnSpPr>
        <p:spPr>
          <a:xfrm>
            <a:off x="3092824" y="2537012"/>
            <a:ext cx="25101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CF25087-BD43-4863-D716-F22C97FF89D1}"/>
              </a:ext>
            </a:extLst>
          </p:cNvPr>
          <p:cNvCxnSpPr>
            <a:cxnSpLocks/>
          </p:cNvCxnSpPr>
          <p:nvPr/>
        </p:nvCxnSpPr>
        <p:spPr>
          <a:xfrm>
            <a:off x="4365812" y="2537012"/>
            <a:ext cx="215153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36EB088-08F8-FE29-212F-402F9B3773B4}"/>
              </a:ext>
            </a:extLst>
          </p:cNvPr>
          <p:cNvCxnSpPr>
            <a:cxnSpLocks/>
          </p:cNvCxnSpPr>
          <p:nvPr/>
        </p:nvCxnSpPr>
        <p:spPr>
          <a:xfrm>
            <a:off x="5782236" y="2554942"/>
            <a:ext cx="25101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4CCA6EA-F5DD-D71D-9A17-6335D31CBB90}"/>
              </a:ext>
            </a:extLst>
          </p:cNvPr>
          <p:cNvCxnSpPr>
            <a:cxnSpLocks/>
          </p:cNvCxnSpPr>
          <p:nvPr/>
        </p:nvCxnSpPr>
        <p:spPr>
          <a:xfrm>
            <a:off x="7028331" y="2537012"/>
            <a:ext cx="25101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226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61947" y="176123"/>
            <a:ext cx="7747416" cy="1294089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 dirty="0">
                <a:solidFill>
                  <a:srgbClr val="A500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done(1/5)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278A68-9B00-9E86-D568-AD6689BB8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03F11F-BA80-06D0-0E1B-7A92C2239B83}"/>
              </a:ext>
            </a:extLst>
          </p:cNvPr>
          <p:cNvSpPr txBox="1"/>
          <p:nvPr/>
        </p:nvSpPr>
        <p:spPr>
          <a:xfrm>
            <a:off x="887506" y="2043953"/>
            <a:ext cx="7521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Downloaded OpenCV Package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Detecting in Image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859054-9545-808B-4BFA-D11C62BED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506" y="2859739"/>
            <a:ext cx="7368988" cy="310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161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E26C0BE-D2A5-1BB7-B8F7-FC627F6B6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44B9456-1D7D-56F2-8053-1B825041BAFC}"/>
              </a:ext>
            </a:extLst>
          </p:cNvPr>
          <p:cNvSpPr txBox="1">
            <a:spLocks/>
          </p:cNvSpPr>
          <p:nvPr/>
        </p:nvSpPr>
        <p:spPr>
          <a:xfrm>
            <a:off x="661947" y="176123"/>
            <a:ext cx="7747416" cy="12940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 dirty="0">
                <a:solidFill>
                  <a:srgbClr val="A500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done(2/5)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E66A12-40D8-84F6-E7AC-AFADAD956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1934" y="1851116"/>
            <a:ext cx="3617104" cy="19678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E6E711-64B5-D88E-F646-A5380586507C}"/>
              </a:ext>
            </a:extLst>
          </p:cNvPr>
          <p:cNvSpPr txBox="1"/>
          <p:nvPr/>
        </p:nvSpPr>
        <p:spPr>
          <a:xfrm>
            <a:off x="1129553" y="394098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Detecting in Video</a:t>
            </a:r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189C47-DE9E-B4A8-DD51-B12D9DD22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0756" y="4337548"/>
            <a:ext cx="3578282" cy="18391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0851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84CDDD-8D44-04B6-2669-2B9F0FCC5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Pose Estimation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86DDD86-970F-DBCF-7BAC-903D230ADA68}"/>
              </a:ext>
            </a:extLst>
          </p:cNvPr>
          <p:cNvSpPr txBox="1">
            <a:spLocks/>
          </p:cNvSpPr>
          <p:nvPr/>
        </p:nvSpPr>
        <p:spPr>
          <a:xfrm>
            <a:off x="661947" y="176123"/>
            <a:ext cx="7747416" cy="12940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450"/>
              </a:spcAft>
            </a:pPr>
            <a:r>
              <a:rPr lang="en-US" sz="3200" b="1" dirty="0">
                <a:solidFill>
                  <a:srgbClr val="A500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done(3/5)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D1E187-317C-DAAD-18B4-C6A6BB798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28" y="2070835"/>
            <a:ext cx="7477035" cy="323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78609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21925</TotalTime>
  <Words>671</Words>
  <Application>Microsoft Office PowerPoint</Application>
  <PresentationFormat>On-screen Show (4:3)</PresentationFormat>
  <Paragraphs>133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Wingdings</vt:lpstr>
      <vt:lpstr>Retrospect</vt:lpstr>
      <vt:lpstr>PowerPoint Presentation</vt:lpstr>
      <vt:lpstr>Introduction</vt:lpstr>
      <vt:lpstr>Problem statement</vt:lpstr>
      <vt:lpstr>Yoga poses for Arthritis Relief  </vt:lpstr>
      <vt:lpstr>Research survey </vt:lpstr>
      <vt:lpstr>Work Flow</vt:lpstr>
      <vt:lpstr>Work done(1/5)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</vt:lpstr>
      <vt:lpstr>Thank you 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Microwave induced Biomimetic coating of porous carbon fiber reinforced polyether-ethersulfone</dc:title>
  <dc:creator>Microsoft</dc:creator>
  <cp:lastModifiedBy>K Aakash</cp:lastModifiedBy>
  <cp:revision>816</cp:revision>
  <dcterms:created xsi:type="dcterms:W3CDTF">2017-09-15T13:20:40Z</dcterms:created>
  <dcterms:modified xsi:type="dcterms:W3CDTF">2022-06-29T09:20:31Z</dcterms:modified>
</cp:coreProperties>
</file>